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 id="2147483718" r:id="rId2"/>
  </p:sldMasterIdLst>
  <p:notesMasterIdLst>
    <p:notesMasterId r:id="rId40"/>
  </p:notesMasterIdLst>
  <p:sldIdLst>
    <p:sldId id="256" r:id="rId3"/>
    <p:sldId id="257" r:id="rId4"/>
    <p:sldId id="312" r:id="rId5"/>
    <p:sldId id="260" r:id="rId6"/>
    <p:sldId id="261" r:id="rId7"/>
    <p:sldId id="281" r:id="rId8"/>
    <p:sldId id="283" r:id="rId9"/>
    <p:sldId id="262" r:id="rId10"/>
    <p:sldId id="321" r:id="rId11"/>
    <p:sldId id="320" r:id="rId12"/>
    <p:sldId id="278" r:id="rId13"/>
    <p:sldId id="263" r:id="rId14"/>
    <p:sldId id="272" r:id="rId15"/>
    <p:sldId id="275" r:id="rId16"/>
    <p:sldId id="276" r:id="rId17"/>
    <p:sldId id="277" r:id="rId18"/>
    <p:sldId id="282" r:id="rId19"/>
    <p:sldId id="284" r:id="rId20"/>
    <p:sldId id="293" r:id="rId21"/>
    <p:sldId id="292" r:id="rId22"/>
    <p:sldId id="291" r:id="rId23"/>
    <p:sldId id="290" r:id="rId24"/>
    <p:sldId id="318" r:id="rId25"/>
    <p:sldId id="302" r:id="rId26"/>
    <p:sldId id="303" r:id="rId27"/>
    <p:sldId id="300" r:id="rId28"/>
    <p:sldId id="309" r:id="rId29"/>
    <p:sldId id="319" r:id="rId30"/>
    <p:sldId id="311" r:id="rId31"/>
    <p:sldId id="305" r:id="rId32"/>
    <p:sldId id="306" r:id="rId33"/>
    <p:sldId id="304" r:id="rId34"/>
    <p:sldId id="313" r:id="rId35"/>
    <p:sldId id="314" r:id="rId36"/>
    <p:sldId id="315" r:id="rId37"/>
    <p:sldId id="317" r:id="rId38"/>
    <p:sldId id="310"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Noto Sans Symbols" panose="020B0604020202020204"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gxBK35K0w+jcjBaa2zx1idOop+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66" d="100"/>
          <a:sy n="66" d="100"/>
        </p:scale>
        <p:origin x="644" y="4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3.xml"/><Relationship Id="rId61" Type="http://customschemas.google.com/relationships/presentationmetadata" Target="meta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64"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font" Target="fonts/font1.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6033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3547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0607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2612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745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4949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067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6551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1044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2047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6540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8501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0840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0670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01729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50376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8491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2493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4740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38579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00941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95141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6437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0496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99408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43256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2"/>
        <p:cNvGrpSpPr/>
        <p:nvPr/>
      </p:nvGrpSpPr>
      <p:grpSpPr>
        <a:xfrm>
          <a:off x="0" y="0"/>
          <a:ext cx="0" cy="0"/>
          <a:chOff x="0" y="0"/>
          <a:chExt cx="0" cy="0"/>
        </a:xfrm>
      </p:grpSpPr>
      <p:sp>
        <p:nvSpPr>
          <p:cNvPr id="263" name="Google Shape;263;p58"/>
          <p:cNvSpPr txBox="1">
            <a:spLocks noGrp="1"/>
          </p:cNvSpPr>
          <p:nvPr>
            <p:ph type="ctrTitle"/>
          </p:nvPr>
        </p:nvSpPr>
        <p:spPr>
          <a:xfrm>
            <a:off x="1189573" y="2686011"/>
            <a:ext cx="8775700" cy="444545"/>
          </a:xfrm>
          <a:prstGeom prst="rect">
            <a:avLst/>
          </a:prstGeom>
          <a:noFill/>
          <a:ln>
            <a:noFill/>
          </a:ln>
        </p:spPr>
        <p:txBody>
          <a:bodyPr spcFirstLastPara="1" wrap="square" lIns="0" tIns="0" rIns="0" bIns="0" anchor="b" anchorCtr="0">
            <a:spAutoFit/>
          </a:bodyPr>
          <a:lstStyle>
            <a:lvl1pPr lvl="0" algn="l">
              <a:lnSpc>
                <a:spcPct val="122571"/>
              </a:lnSpc>
              <a:spcBef>
                <a:spcPts val="1400"/>
              </a:spcBef>
              <a:spcAft>
                <a:spcPts val="0"/>
              </a:spcAft>
              <a:buClr>
                <a:schemeClr val="dk2"/>
              </a:buClr>
              <a:buSzPts val="1190"/>
              <a:buFont typeface="Noto Sans Symbols"/>
              <a:buNone/>
              <a:defRPr sz="1400"/>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4" name="Google Shape;264;p58"/>
          <p:cNvSpPr txBox="1">
            <a:spLocks noGrp="1"/>
          </p:cNvSpPr>
          <p:nvPr>
            <p:ph type="subTitle" idx="1"/>
          </p:nvPr>
        </p:nvSpPr>
        <p:spPr>
          <a:xfrm>
            <a:off x="1189572" y="3402015"/>
            <a:ext cx="8777816" cy="439738"/>
          </a:xfrm>
          <a:prstGeom prst="rect">
            <a:avLst/>
          </a:prstGeom>
          <a:noFill/>
          <a:ln>
            <a:noFill/>
          </a:ln>
        </p:spPr>
        <p:txBody>
          <a:bodyPr spcFirstLastPara="1" wrap="square" lIns="0" tIns="0" rIns="0" bIns="0" anchor="t" anchorCtr="0">
            <a:noAutofit/>
          </a:bodyPr>
          <a:lstStyle>
            <a:lvl1pPr lvl="0" algn="l">
              <a:lnSpc>
                <a:spcPct val="113454"/>
              </a:lnSpc>
              <a:spcBef>
                <a:spcPts val="165"/>
              </a:spcBef>
              <a:spcAft>
                <a:spcPts val="0"/>
              </a:spcAft>
              <a:buSzPts val="1400"/>
              <a:buNone/>
              <a:defRPr sz="1100" b="1"/>
            </a:lvl1pPr>
            <a:lvl2pPr lvl="1" algn="l">
              <a:lnSpc>
                <a:spcPct val="106000"/>
              </a:lnSpc>
              <a:spcBef>
                <a:spcPts val="1440"/>
              </a:spcBef>
              <a:spcAft>
                <a:spcPts val="0"/>
              </a:spcAft>
              <a:buSzPts val="1800"/>
              <a:buChar char="◼"/>
              <a:defRPr/>
            </a:lvl2pPr>
            <a:lvl3pPr lvl="2" algn="l">
              <a:lnSpc>
                <a:spcPct val="106000"/>
              </a:lnSpc>
              <a:spcBef>
                <a:spcPts val="720"/>
              </a:spcBef>
              <a:spcAft>
                <a:spcPts val="0"/>
              </a:spcAft>
              <a:buSzPts val="1800"/>
              <a:buChar char="–"/>
              <a:defRPr/>
            </a:lvl3pPr>
            <a:lvl4pPr lvl="3" algn="l">
              <a:lnSpc>
                <a:spcPct val="106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a:endParaRPr/>
          </a:p>
        </p:txBody>
      </p:sp>
      <p:pic>
        <p:nvPicPr>
          <p:cNvPr id="265" name="Google Shape;265;p58"/>
          <p:cNvPicPr preferRelativeResize="0"/>
          <p:nvPr/>
        </p:nvPicPr>
        <p:blipFill rotWithShape="1">
          <a:blip r:embed="rId2">
            <a:alphaModFix/>
          </a:blip>
          <a:srcRect/>
          <a:stretch/>
        </p:blipFill>
        <p:spPr>
          <a:xfrm>
            <a:off x="9546335" y="15817"/>
            <a:ext cx="2633472"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6" name="Google Shape;266;p58"/>
          <p:cNvSpPr txBox="1"/>
          <p:nvPr/>
        </p:nvSpPr>
        <p:spPr>
          <a:xfrm>
            <a:off x="7126471" y="6590672"/>
            <a:ext cx="6286336" cy="2384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310"/>
        <p:cNvGrpSpPr/>
        <p:nvPr/>
      </p:nvGrpSpPr>
      <p:grpSpPr>
        <a:xfrm>
          <a:off x="0" y="0"/>
          <a:ext cx="0" cy="0"/>
          <a:chOff x="0" y="0"/>
          <a:chExt cx="0" cy="0"/>
        </a:xfrm>
      </p:grpSpPr>
      <p:sp>
        <p:nvSpPr>
          <p:cNvPr id="311" name="Google Shape;311;p67"/>
          <p:cNvSpPr txBox="1">
            <a:spLocks noGrp="1"/>
          </p:cNvSpPr>
          <p:nvPr>
            <p:ph type="title"/>
          </p:nvPr>
        </p:nvSpPr>
        <p:spPr>
          <a:xfrm>
            <a:off x="535525" y="577363"/>
            <a:ext cx="11127316" cy="19575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2" name="Google Shape;312;p67"/>
          <p:cNvSpPr txBox="1">
            <a:spLocks noGrp="1"/>
          </p:cNvSpPr>
          <p:nvPr>
            <p:ph type="body" idx="1"/>
          </p:nvPr>
        </p:nvSpPr>
        <p:spPr>
          <a:xfrm rot="5400000">
            <a:off x="633679" y="1049603"/>
            <a:ext cx="5135562" cy="5344584"/>
          </a:xfrm>
          <a:prstGeom prst="rect">
            <a:avLst/>
          </a:prstGeom>
          <a:noFill/>
          <a:ln>
            <a:noFill/>
          </a:ln>
        </p:spPr>
        <p:txBody>
          <a:bodyPr spcFirstLastPara="1" wrap="square" lIns="0" tIns="0" rIns="0" bIns="0" anchor="t" anchorCtr="0">
            <a:noAutofit/>
          </a:bodyPr>
          <a:lstStyle>
            <a:lvl1pPr marL="457178" lvl="0" indent="-228588" algn="l">
              <a:lnSpc>
                <a:spcPct val="106000"/>
              </a:lnSpc>
              <a:spcBef>
                <a:spcPts val="1440"/>
              </a:spcBef>
              <a:spcAft>
                <a:spcPts val="0"/>
              </a:spcAft>
              <a:buSzPts val="1400"/>
              <a:buNone/>
              <a:defRPr/>
            </a:lvl1pPr>
            <a:lvl2pPr marL="914355" lvl="1" indent="-342884" algn="l">
              <a:lnSpc>
                <a:spcPct val="106000"/>
              </a:lnSpc>
              <a:spcBef>
                <a:spcPts val="1440"/>
              </a:spcBef>
              <a:spcAft>
                <a:spcPts val="0"/>
              </a:spcAft>
              <a:buSzPts val="1800"/>
              <a:buChar char="◼"/>
              <a:defRPr/>
            </a:lvl2pPr>
            <a:lvl3pPr marL="1371533" lvl="2" indent="-342884" algn="l">
              <a:lnSpc>
                <a:spcPct val="106000"/>
              </a:lnSpc>
              <a:spcBef>
                <a:spcPts val="720"/>
              </a:spcBef>
              <a:spcAft>
                <a:spcPts val="0"/>
              </a:spcAft>
              <a:buSzPts val="1800"/>
              <a:buChar char="–"/>
              <a:defRPr/>
            </a:lvl3pPr>
            <a:lvl4pPr marL="1828710" lvl="3" indent="-342884" algn="l">
              <a:lnSpc>
                <a:spcPct val="106000"/>
              </a:lnSpc>
              <a:spcBef>
                <a:spcPts val="360"/>
              </a:spcBef>
              <a:spcAft>
                <a:spcPts val="0"/>
              </a:spcAft>
              <a:buSzPts val="1800"/>
              <a:buChar char="•"/>
              <a:defRPr/>
            </a:lvl4pPr>
            <a:lvl5pPr marL="2285888" lvl="4" indent="-342884" algn="l">
              <a:lnSpc>
                <a:spcPct val="100000"/>
              </a:lnSpc>
              <a:spcBef>
                <a:spcPts val="360"/>
              </a:spcBef>
              <a:spcAft>
                <a:spcPts val="0"/>
              </a:spcAft>
              <a:buSzPts val="1800"/>
              <a:buChar char="–"/>
              <a:defRPr/>
            </a:lvl5pPr>
            <a:lvl6pPr marL="2743066" lvl="5" indent="-342884" algn="l">
              <a:lnSpc>
                <a:spcPct val="100000"/>
              </a:lnSpc>
              <a:spcBef>
                <a:spcPts val="360"/>
              </a:spcBef>
              <a:spcAft>
                <a:spcPts val="0"/>
              </a:spcAft>
              <a:buSzPts val="1800"/>
              <a:buChar char="–"/>
              <a:defRPr/>
            </a:lvl6pPr>
            <a:lvl7pPr marL="3200243" lvl="6" indent="-342884" algn="l">
              <a:lnSpc>
                <a:spcPct val="100000"/>
              </a:lnSpc>
              <a:spcBef>
                <a:spcPts val="360"/>
              </a:spcBef>
              <a:spcAft>
                <a:spcPts val="0"/>
              </a:spcAft>
              <a:buSzPts val="1800"/>
              <a:buChar char="–"/>
              <a:defRPr/>
            </a:lvl7pPr>
            <a:lvl8pPr marL="3657421" lvl="7" indent="-342884" algn="l">
              <a:lnSpc>
                <a:spcPct val="100000"/>
              </a:lnSpc>
              <a:spcBef>
                <a:spcPts val="360"/>
              </a:spcBef>
              <a:spcAft>
                <a:spcPts val="0"/>
              </a:spcAft>
              <a:buSzPts val="1800"/>
              <a:buChar char="–"/>
              <a:defRPr/>
            </a:lvl8pPr>
            <a:lvl9pPr marL="4114598" lvl="8" indent="-342884" algn="l">
              <a:lnSpc>
                <a:spcPct val="100000"/>
              </a:lnSpc>
              <a:spcBef>
                <a:spcPts val="360"/>
              </a:spcBef>
              <a:spcAft>
                <a:spcPts val="0"/>
              </a:spcAft>
              <a:buSzPts val="1800"/>
              <a:buChar char="–"/>
              <a:defRPr/>
            </a:lvl9pPr>
          </a:lstStyle>
          <a:p>
            <a:endParaRPr/>
          </a:p>
        </p:txBody>
      </p:sp>
      <p:pic>
        <p:nvPicPr>
          <p:cNvPr id="313" name="Google Shape;313;p67"/>
          <p:cNvPicPr preferRelativeResize="0"/>
          <p:nvPr/>
        </p:nvPicPr>
        <p:blipFill rotWithShape="1">
          <a:blip r:embed="rId2">
            <a:alphaModFix/>
          </a:blip>
          <a:srcRect/>
          <a:stretch/>
        </p:blipFill>
        <p:spPr>
          <a:xfrm>
            <a:off x="9546337" y="12179"/>
            <a:ext cx="2633472"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4" name="Google Shape;314;p67"/>
          <p:cNvSpPr txBox="1"/>
          <p:nvPr/>
        </p:nvSpPr>
        <p:spPr>
          <a:xfrm>
            <a:off x="7126471" y="6590672"/>
            <a:ext cx="6286336" cy="2384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315"/>
        <p:cNvGrpSpPr/>
        <p:nvPr/>
      </p:nvGrpSpPr>
      <p:grpSpPr>
        <a:xfrm>
          <a:off x="0" y="0"/>
          <a:ext cx="0" cy="0"/>
          <a:chOff x="0" y="0"/>
          <a:chExt cx="0" cy="0"/>
        </a:xfrm>
      </p:grpSpPr>
      <p:sp>
        <p:nvSpPr>
          <p:cNvPr id="316" name="Google Shape;316;p68"/>
          <p:cNvSpPr txBox="1">
            <a:spLocks noGrp="1"/>
          </p:cNvSpPr>
          <p:nvPr>
            <p:ph type="title"/>
          </p:nvPr>
        </p:nvSpPr>
        <p:spPr>
          <a:xfrm rot="5400000">
            <a:off x="6121026" y="3304140"/>
            <a:ext cx="5775325" cy="19575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7" name="Google Shape;317;p68"/>
          <p:cNvSpPr txBox="1">
            <a:spLocks noGrp="1"/>
          </p:cNvSpPr>
          <p:nvPr>
            <p:ph type="body" idx="1"/>
          </p:nvPr>
        </p:nvSpPr>
        <p:spPr>
          <a:xfrm rot="5400000">
            <a:off x="1715034" y="-671508"/>
            <a:ext cx="5775325" cy="8147052"/>
          </a:xfrm>
          <a:prstGeom prst="rect">
            <a:avLst/>
          </a:prstGeom>
          <a:noFill/>
          <a:ln>
            <a:noFill/>
          </a:ln>
        </p:spPr>
        <p:txBody>
          <a:bodyPr spcFirstLastPara="1" wrap="square" lIns="0" tIns="0" rIns="0" bIns="0" anchor="t" anchorCtr="0">
            <a:noAutofit/>
          </a:bodyPr>
          <a:lstStyle>
            <a:lvl1pPr marL="457178" lvl="0" indent="-228588" algn="l">
              <a:lnSpc>
                <a:spcPct val="106000"/>
              </a:lnSpc>
              <a:spcBef>
                <a:spcPts val="1440"/>
              </a:spcBef>
              <a:spcAft>
                <a:spcPts val="0"/>
              </a:spcAft>
              <a:buSzPts val="1400"/>
              <a:buNone/>
              <a:defRPr/>
            </a:lvl1pPr>
            <a:lvl2pPr marL="914355" lvl="1" indent="-342884" algn="l">
              <a:lnSpc>
                <a:spcPct val="106000"/>
              </a:lnSpc>
              <a:spcBef>
                <a:spcPts val="1440"/>
              </a:spcBef>
              <a:spcAft>
                <a:spcPts val="0"/>
              </a:spcAft>
              <a:buSzPts val="1800"/>
              <a:buChar char="◼"/>
              <a:defRPr/>
            </a:lvl2pPr>
            <a:lvl3pPr marL="1371533" lvl="2" indent="-342884" algn="l">
              <a:lnSpc>
                <a:spcPct val="106000"/>
              </a:lnSpc>
              <a:spcBef>
                <a:spcPts val="720"/>
              </a:spcBef>
              <a:spcAft>
                <a:spcPts val="0"/>
              </a:spcAft>
              <a:buSzPts val="1800"/>
              <a:buChar char="–"/>
              <a:defRPr/>
            </a:lvl3pPr>
            <a:lvl4pPr marL="1828710" lvl="3" indent="-342884" algn="l">
              <a:lnSpc>
                <a:spcPct val="106000"/>
              </a:lnSpc>
              <a:spcBef>
                <a:spcPts val="360"/>
              </a:spcBef>
              <a:spcAft>
                <a:spcPts val="0"/>
              </a:spcAft>
              <a:buSzPts val="1800"/>
              <a:buChar char="•"/>
              <a:defRPr/>
            </a:lvl4pPr>
            <a:lvl5pPr marL="2285888" lvl="4" indent="-342884" algn="l">
              <a:lnSpc>
                <a:spcPct val="100000"/>
              </a:lnSpc>
              <a:spcBef>
                <a:spcPts val="360"/>
              </a:spcBef>
              <a:spcAft>
                <a:spcPts val="0"/>
              </a:spcAft>
              <a:buSzPts val="1800"/>
              <a:buChar char="–"/>
              <a:defRPr/>
            </a:lvl5pPr>
            <a:lvl6pPr marL="2743066" lvl="5" indent="-342884" algn="l">
              <a:lnSpc>
                <a:spcPct val="100000"/>
              </a:lnSpc>
              <a:spcBef>
                <a:spcPts val="360"/>
              </a:spcBef>
              <a:spcAft>
                <a:spcPts val="0"/>
              </a:spcAft>
              <a:buSzPts val="1800"/>
              <a:buChar char="–"/>
              <a:defRPr/>
            </a:lvl6pPr>
            <a:lvl7pPr marL="3200243" lvl="6" indent="-342884" algn="l">
              <a:lnSpc>
                <a:spcPct val="100000"/>
              </a:lnSpc>
              <a:spcBef>
                <a:spcPts val="360"/>
              </a:spcBef>
              <a:spcAft>
                <a:spcPts val="0"/>
              </a:spcAft>
              <a:buSzPts val="1800"/>
              <a:buChar char="–"/>
              <a:defRPr/>
            </a:lvl7pPr>
            <a:lvl8pPr marL="3657421" lvl="7" indent="-342884" algn="l">
              <a:lnSpc>
                <a:spcPct val="100000"/>
              </a:lnSpc>
              <a:spcBef>
                <a:spcPts val="360"/>
              </a:spcBef>
              <a:spcAft>
                <a:spcPts val="0"/>
              </a:spcAft>
              <a:buSzPts val="1800"/>
              <a:buChar char="–"/>
              <a:defRPr/>
            </a:lvl8pPr>
            <a:lvl9pPr marL="4114598" lvl="8" indent="-342884" algn="l">
              <a:lnSpc>
                <a:spcPct val="100000"/>
              </a:lnSpc>
              <a:spcBef>
                <a:spcPts val="360"/>
              </a:spcBef>
              <a:spcAft>
                <a:spcPts val="0"/>
              </a:spcAft>
              <a:buSzPts val="1800"/>
              <a:buChar char="–"/>
              <a:defRPr/>
            </a:lvl9pPr>
          </a:lstStyle>
          <a:p>
            <a:endParaRPr/>
          </a:p>
        </p:txBody>
      </p:sp>
      <p:pic>
        <p:nvPicPr>
          <p:cNvPr id="318" name="Google Shape;318;p68"/>
          <p:cNvPicPr preferRelativeResize="0"/>
          <p:nvPr/>
        </p:nvPicPr>
        <p:blipFill rotWithShape="1">
          <a:blip r:embed="rId2">
            <a:alphaModFix/>
          </a:blip>
          <a:srcRect/>
          <a:stretch/>
        </p:blipFill>
        <p:spPr>
          <a:xfrm>
            <a:off x="9546337" y="6672"/>
            <a:ext cx="2633472"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9" name="Google Shape;319;p68"/>
          <p:cNvSpPr txBox="1"/>
          <p:nvPr/>
        </p:nvSpPr>
        <p:spPr>
          <a:xfrm>
            <a:off x="7126471" y="6590672"/>
            <a:ext cx="6286336" cy="2384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and Table" type="tbl">
  <p:cSld name="TABLE">
    <p:spTree>
      <p:nvGrpSpPr>
        <p:cNvPr id="1" name="Shape 320"/>
        <p:cNvGrpSpPr/>
        <p:nvPr/>
      </p:nvGrpSpPr>
      <p:grpSpPr>
        <a:xfrm>
          <a:off x="0" y="0"/>
          <a:ext cx="0" cy="0"/>
          <a:chOff x="0" y="0"/>
          <a:chExt cx="0" cy="0"/>
        </a:xfrm>
      </p:grpSpPr>
      <p:sp>
        <p:nvSpPr>
          <p:cNvPr id="321" name="Google Shape;321;p69"/>
          <p:cNvSpPr txBox="1">
            <a:spLocks noGrp="1"/>
          </p:cNvSpPr>
          <p:nvPr>
            <p:ph type="title"/>
          </p:nvPr>
        </p:nvSpPr>
        <p:spPr>
          <a:xfrm>
            <a:off x="535525" y="577363"/>
            <a:ext cx="11127316" cy="19575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322" name="Google Shape;322;p69"/>
          <p:cNvPicPr preferRelativeResize="0"/>
          <p:nvPr/>
        </p:nvPicPr>
        <p:blipFill rotWithShape="1">
          <a:blip r:embed="rId2">
            <a:alphaModFix/>
          </a:blip>
          <a:srcRect/>
          <a:stretch/>
        </p:blipFill>
        <p:spPr>
          <a:xfrm>
            <a:off x="9558529" y="6672"/>
            <a:ext cx="2633472"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3" name="Google Shape;323;p69"/>
          <p:cNvSpPr txBox="1"/>
          <p:nvPr/>
        </p:nvSpPr>
        <p:spPr>
          <a:xfrm>
            <a:off x="7126471" y="6590672"/>
            <a:ext cx="6286336" cy="2384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4"/>
        <p:cNvGrpSpPr/>
        <p:nvPr/>
      </p:nvGrpSpPr>
      <p:grpSpPr>
        <a:xfrm>
          <a:off x="0" y="0"/>
          <a:ext cx="0" cy="0"/>
          <a:chOff x="0" y="0"/>
          <a:chExt cx="0" cy="0"/>
        </a:xfrm>
      </p:grpSpPr>
      <p:sp>
        <p:nvSpPr>
          <p:cNvPr id="325" name="Google Shape;325;p70"/>
          <p:cNvSpPr txBox="1">
            <a:spLocks noGrp="1"/>
          </p:cNvSpPr>
          <p:nvPr>
            <p:ph type="title"/>
          </p:nvPr>
        </p:nvSpPr>
        <p:spPr>
          <a:xfrm>
            <a:off x="535525" y="577363"/>
            <a:ext cx="11127316" cy="19575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26"/>
        <p:cNvGrpSpPr/>
        <p:nvPr/>
      </p:nvGrpSpPr>
      <p:grpSpPr>
        <a:xfrm>
          <a:off x="0" y="0"/>
          <a:ext cx="0" cy="0"/>
          <a:chOff x="0" y="0"/>
          <a:chExt cx="0" cy="0"/>
        </a:xfrm>
      </p:grpSpPr>
      <p:sp>
        <p:nvSpPr>
          <p:cNvPr id="327" name="Google Shape;327;p71"/>
          <p:cNvSpPr txBox="1">
            <a:spLocks noGrp="1"/>
          </p:cNvSpPr>
          <p:nvPr>
            <p:ph type="title"/>
          </p:nvPr>
        </p:nvSpPr>
        <p:spPr>
          <a:xfrm>
            <a:off x="535525" y="577363"/>
            <a:ext cx="11127316" cy="19575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algn="l"/>
            <a:fld id="{00000000-1234-1234-1234-123412341234}" type="slidenum">
              <a:rPr lang="en-US" smtClean="0"/>
              <a:pPr algn="l"/>
              <a:t>‹#›</a:t>
            </a:fld>
            <a:endParaRPr lang="en-US"/>
          </a:p>
        </p:txBody>
      </p:sp>
    </p:spTree>
    <p:extLst>
      <p:ext uri="{BB962C8B-B14F-4D97-AF65-F5344CB8AC3E}">
        <p14:creationId xmlns:p14="http://schemas.microsoft.com/office/powerpoint/2010/main" val="1306498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algn="l"/>
            <a:fld id="{00000000-1234-1234-1234-123412341234}" type="slidenum">
              <a:rPr lang="en-US" smtClean="0"/>
              <a:pPr algn="l"/>
              <a:t>‹#›</a:t>
            </a:fld>
            <a:endParaRPr lang="en-US"/>
          </a:p>
        </p:txBody>
      </p:sp>
    </p:spTree>
    <p:extLst>
      <p:ext uri="{BB962C8B-B14F-4D97-AF65-F5344CB8AC3E}">
        <p14:creationId xmlns:p14="http://schemas.microsoft.com/office/powerpoint/2010/main" val="1727798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algn="l"/>
            <a:fld id="{00000000-1234-1234-1234-123412341234}" type="slidenum">
              <a:rPr lang="en-US" smtClean="0"/>
              <a:pPr algn="l"/>
              <a:t>‹#›</a:t>
            </a:fld>
            <a:endParaRPr lang="en-US"/>
          </a:p>
        </p:txBody>
      </p:sp>
    </p:spTree>
    <p:extLst>
      <p:ext uri="{BB962C8B-B14F-4D97-AF65-F5344CB8AC3E}">
        <p14:creationId xmlns:p14="http://schemas.microsoft.com/office/powerpoint/2010/main" val="11007544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algn="l"/>
            <a:fld id="{00000000-1234-1234-1234-123412341234}" type="slidenum">
              <a:rPr lang="en-US" smtClean="0"/>
              <a:pPr algn="l"/>
              <a:t>‹#›</a:t>
            </a:fld>
            <a:endParaRPr lang="en-US"/>
          </a:p>
        </p:txBody>
      </p:sp>
    </p:spTree>
    <p:extLst>
      <p:ext uri="{BB962C8B-B14F-4D97-AF65-F5344CB8AC3E}">
        <p14:creationId xmlns:p14="http://schemas.microsoft.com/office/powerpoint/2010/main" val="19887213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algn="l"/>
            <a:fld id="{00000000-1234-1234-1234-123412341234}" type="slidenum">
              <a:rPr lang="en-US" smtClean="0"/>
              <a:pPr algn="l"/>
              <a:t>‹#›</a:t>
            </a:fld>
            <a:endParaRPr lang="en-US"/>
          </a:p>
        </p:txBody>
      </p:sp>
    </p:spTree>
    <p:extLst>
      <p:ext uri="{BB962C8B-B14F-4D97-AF65-F5344CB8AC3E}">
        <p14:creationId xmlns:p14="http://schemas.microsoft.com/office/powerpoint/2010/main" val="1558582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67"/>
        <p:cNvGrpSpPr/>
        <p:nvPr/>
      </p:nvGrpSpPr>
      <p:grpSpPr>
        <a:xfrm>
          <a:off x="0" y="0"/>
          <a:ext cx="0" cy="0"/>
          <a:chOff x="0" y="0"/>
          <a:chExt cx="0" cy="0"/>
        </a:xfrm>
      </p:grpSpPr>
      <p:sp>
        <p:nvSpPr>
          <p:cNvPr id="268" name="Google Shape;268;p59"/>
          <p:cNvSpPr txBox="1">
            <a:spLocks noGrp="1"/>
          </p:cNvSpPr>
          <p:nvPr>
            <p:ph type="title"/>
          </p:nvPr>
        </p:nvSpPr>
        <p:spPr>
          <a:xfrm>
            <a:off x="535525" y="577363"/>
            <a:ext cx="11127316" cy="19575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9" name="Google Shape;269;p59"/>
          <p:cNvSpPr txBox="1">
            <a:spLocks noGrp="1"/>
          </p:cNvSpPr>
          <p:nvPr>
            <p:ph type="body" idx="1"/>
          </p:nvPr>
        </p:nvSpPr>
        <p:spPr>
          <a:xfrm>
            <a:off x="529171" y="1154114"/>
            <a:ext cx="5344584" cy="5135562"/>
          </a:xfrm>
          <a:prstGeom prst="rect">
            <a:avLst/>
          </a:prstGeom>
          <a:noFill/>
          <a:ln>
            <a:noFill/>
          </a:ln>
        </p:spPr>
        <p:txBody>
          <a:bodyPr spcFirstLastPara="1" wrap="square" lIns="0" tIns="0" rIns="0" bIns="0" anchor="t" anchorCtr="0">
            <a:noAutofit/>
          </a:bodyPr>
          <a:lstStyle>
            <a:lvl1pPr marL="457178" lvl="0" indent="-228588" algn="l">
              <a:lnSpc>
                <a:spcPct val="106000"/>
              </a:lnSpc>
              <a:spcBef>
                <a:spcPts val="1440"/>
              </a:spcBef>
              <a:spcAft>
                <a:spcPts val="0"/>
              </a:spcAft>
              <a:buSzPts val="1400"/>
              <a:buNone/>
              <a:defRPr/>
            </a:lvl1pPr>
            <a:lvl2pPr marL="914355" lvl="1" indent="-342884" algn="l">
              <a:lnSpc>
                <a:spcPct val="106000"/>
              </a:lnSpc>
              <a:spcBef>
                <a:spcPts val="1440"/>
              </a:spcBef>
              <a:spcAft>
                <a:spcPts val="0"/>
              </a:spcAft>
              <a:buSzPts val="1800"/>
              <a:buChar char="◼"/>
              <a:defRPr/>
            </a:lvl2pPr>
            <a:lvl3pPr marL="1371533" lvl="2" indent="-342884" algn="l">
              <a:lnSpc>
                <a:spcPct val="106000"/>
              </a:lnSpc>
              <a:spcBef>
                <a:spcPts val="720"/>
              </a:spcBef>
              <a:spcAft>
                <a:spcPts val="0"/>
              </a:spcAft>
              <a:buSzPts val="1800"/>
              <a:buChar char="–"/>
              <a:defRPr/>
            </a:lvl3pPr>
            <a:lvl4pPr marL="1828710" lvl="3" indent="-342884" algn="l">
              <a:lnSpc>
                <a:spcPct val="106000"/>
              </a:lnSpc>
              <a:spcBef>
                <a:spcPts val="360"/>
              </a:spcBef>
              <a:spcAft>
                <a:spcPts val="0"/>
              </a:spcAft>
              <a:buSzPts val="1800"/>
              <a:buChar char="•"/>
              <a:defRPr/>
            </a:lvl4pPr>
            <a:lvl5pPr marL="2285888" lvl="4" indent="-342884" algn="l">
              <a:lnSpc>
                <a:spcPct val="100000"/>
              </a:lnSpc>
              <a:spcBef>
                <a:spcPts val="360"/>
              </a:spcBef>
              <a:spcAft>
                <a:spcPts val="0"/>
              </a:spcAft>
              <a:buSzPts val="1800"/>
              <a:buChar char="–"/>
              <a:defRPr/>
            </a:lvl5pPr>
            <a:lvl6pPr marL="2743066" lvl="5" indent="-342884" algn="l">
              <a:lnSpc>
                <a:spcPct val="100000"/>
              </a:lnSpc>
              <a:spcBef>
                <a:spcPts val="360"/>
              </a:spcBef>
              <a:spcAft>
                <a:spcPts val="0"/>
              </a:spcAft>
              <a:buSzPts val="1800"/>
              <a:buChar char="–"/>
              <a:defRPr/>
            </a:lvl6pPr>
            <a:lvl7pPr marL="3200243" lvl="6" indent="-342884" algn="l">
              <a:lnSpc>
                <a:spcPct val="100000"/>
              </a:lnSpc>
              <a:spcBef>
                <a:spcPts val="360"/>
              </a:spcBef>
              <a:spcAft>
                <a:spcPts val="0"/>
              </a:spcAft>
              <a:buSzPts val="1800"/>
              <a:buChar char="–"/>
              <a:defRPr/>
            </a:lvl7pPr>
            <a:lvl8pPr marL="3657421" lvl="7" indent="-342884" algn="l">
              <a:lnSpc>
                <a:spcPct val="100000"/>
              </a:lnSpc>
              <a:spcBef>
                <a:spcPts val="360"/>
              </a:spcBef>
              <a:spcAft>
                <a:spcPts val="0"/>
              </a:spcAft>
              <a:buSzPts val="1800"/>
              <a:buChar char="–"/>
              <a:defRPr/>
            </a:lvl8pPr>
            <a:lvl9pPr marL="4114598" lvl="8" indent="-342884" algn="l">
              <a:lnSpc>
                <a:spcPct val="100000"/>
              </a:lnSpc>
              <a:spcBef>
                <a:spcPts val="360"/>
              </a:spcBef>
              <a:spcAft>
                <a:spcPts val="0"/>
              </a:spcAft>
              <a:buSzPts val="1800"/>
              <a:buChar char="–"/>
              <a:defRPr/>
            </a:lvl9pPr>
          </a:lstStyle>
          <a:p>
            <a:endParaRPr/>
          </a:p>
        </p:txBody>
      </p:sp>
      <p:pic>
        <p:nvPicPr>
          <p:cNvPr id="270" name="Google Shape;270;p59"/>
          <p:cNvPicPr preferRelativeResize="0"/>
          <p:nvPr/>
        </p:nvPicPr>
        <p:blipFill rotWithShape="1">
          <a:blip r:embed="rId2">
            <a:alphaModFix/>
          </a:blip>
          <a:srcRect/>
          <a:stretch/>
        </p:blipFill>
        <p:spPr>
          <a:xfrm>
            <a:off x="9546335" y="21797"/>
            <a:ext cx="2633472"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1" name="Google Shape;271;p59"/>
          <p:cNvSpPr txBox="1"/>
          <p:nvPr/>
        </p:nvSpPr>
        <p:spPr>
          <a:xfrm>
            <a:off x="7126471" y="6590672"/>
            <a:ext cx="6286336" cy="2384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algn="l"/>
            <a:fld id="{00000000-1234-1234-1234-123412341234}" type="slidenum">
              <a:rPr lang="en-US" smtClean="0"/>
              <a:pPr algn="l"/>
              <a:t>‹#›</a:t>
            </a:fld>
            <a:endParaRPr lang="en-US"/>
          </a:p>
        </p:txBody>
      </p:sp>
    </p:spTree>
    <p:extLst>
      <p:ext uri="{BB962C8B-B14F-4D97-AF65-F5344CB8AC3E}">
        <p14:creationId xmlns:p14="http://schemas.microsoft.com/office/powerpoint/2010/main" val="31361376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algn="l"/>
            <a:fld id="{00000000-1234-1234-1234-123412341234}" type="slidenum">
              <a:rPr lang="en-US" smtClean="0"/>
              <a:pPr algn="l"/>
              <a:t>‹#›</a:t>
            </a:fld>
            <a:endParaRPr lang="en-US"/>
          </a:p>
        </p:txBody>
      </p:sp>
    </p:spTree>
    <p:extLst>
      <p:ext uri="{BB962C8B-B14F-4D97-AF65-F5344CB8AC3E}">
        <p14:creationId xmlns:p14="http://schemas.microsoft.com/office/powerpoint/2010/main" val="5580195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algn="l"/>
            <a:fld id="{00000000-1234-1234-1234-123412341234}" type="slidenum">
              <a:rPr lang="en-US" smtClean="0"/>
              <a:pPr algn="l"/>
              <a:t>‹#›</a:t>
            </a:fld>
            <a:endParaRPr lang="en-US"/>
          </a:p>
        </p:txBody>
      </p:sp>
    </p:spTree>
    <p:extLst>
      <p:ext uri="{BB962C8B-B14F-4D97-AF65-F5344CB8AC3E}">
        <p14:creationId xmlns:p14="http://schemas.microsoft.com/office/powerpoint/2010/main" val="895486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037E80-9C7C-49E0-8D81-DF978D7D12E4}" type="slidenum">
              <a:rPr lang="en-IN" smtClean="0"/>
              <a:t>‹#›</a:t>
            </a:fld>
            <a:endParaRPr lang="en-IN"/>
          </a:p>
        </p:txBody>
      </p:sp>
    </p:spTree>
    <p:extLst>
      <p:ext uri="{BB962C8B-B14F-4D97-AF65-F5344CB8AC3E}">
        <p14:creationId xmlns:p14="http://schemas.microsoft.com/office/powerpoint/2010/main" val="3769059438"/>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algn="l"/>
            <a:fld id="{00000000-1234-1234-1234-123412341234}" type="slidenum">
              <a:rPr lang="en-US" smtClean="0"/>
              <a:pPr algn="l"/>
              <a:t>‹#›</a:t>
            </a:fld>
            <a:endParaRPr lang="en-US"/>
          </a:p>
        </p:txBody>
      </p:sp>
    </p:spTree>
    <p:extLst>
      <p:ext uri="{BB962C8B-B14F-4D97-AF65-F5344CB8AC3E}">
        <p14:creationId xmlns:p14="http://schemas.microsoft.com/office/powerpoint/2010/main" val="3293999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algn="l"/>
            <a:fld id="{00000000-1234-1234-1234-123412341234}" type="slidenum">
              <a:rPr lang="en-US" smtClean="0"/>
              <a:pPr algn="l"/>
              <a:t>‹#›</a:t>
            </a:fld>
            <a:endParaRPr lang="en-US"/>
          </a:p>
        </p:txBody>
      </p:sp>
    </p:spTree>
    <p:extLst>
      <p:ext uri="{BB962C8B-B14F-4D97-AF65-F5344CB8AC3E}">
        <p14:creationId xmlns:p14="http://schemas.microsoft.com/office/powerpoint/2010/main" val="2482333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12"/>
        <p:cNvGrpSpPr/>
        <p:nvPr/>
      </p:nvGrpSpPr>
      <p:grpSpPr>
        <a:xfrm>
          <a:off x="0" y="0"/>
          <a:ext cx="0" cy="0"/>
          <a:chOff x="0" y="0"/>
          <a:chExt cx="0" cy="0"/>
        </a:xfrm>
      </p:grpSpPr>
      <p:sp>
        <p:nvSpPr>
          <p:cNvPr id="114" name="Google Shape;114;p20"/>
          <p:cNvSpPr txBox="1">
            <a:spLocks noGrp="1"/>
          </p:cNvSpPr>
          <p:nvPr>
            <p:ph type="ftr" idx="11"/>
          </p:nvPr>
        </p:nvSpPr>
        <p:spPr>
          <a:xfrm>
            <a:off x="8251372" y="48379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327869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2"/>
        <p:cNvGrpSpPr/>
        <p:nvPr/>
      </p:nvGrpSpPr>
      <p:grpSpPr>
        <a:xfrm>
          <a:off x="0" y="0"/>
          <a:ext cx="0" cy="0"/>
          <a:chOff x="0" y="0"/>
          <a:chExt cx="0" cy="0"/>
        </a:xfrm>
      </p:grpSpPr>
      <p:sp>
        <p:nvSpPr>
          <p:cNvPr id="273" name="Google Shape;273;p60"/>
          <p:cNvSpPr txBox="1">
            <a:spLocks noGrp="1"/>
          </p:cNvSpPr>
          <p:nvPr>
            <p:ph type="title"/>
          </p:nvPr>
        </p:nvSpPr>
        <p:spPr>
          <a:xfrm>
            <a:off x="963084" y="4406905"/>
            <a:ext cx="10363200" cy="505651"/>
          </a:xfrm>
          <a:prstGeom prst="rect">
            <a:avLst/>
          </a:prstGeom>
          <a:noFill/>
          <a:ln>
            <a:noFill/>
          </a:ln>
        </p:spPr>
        <p:txBody>
          <a:bodyPr spcFirstLastPara="1" wrap="square" lIns="0" tIns="0" rIns="0" bIns="0" anchor="t" anchorCtr="0">
            <a:spAutoFit/>
          </a:bodyPr>
          <a:lstStyle>
            <a:lvl1pPr lvl="0" algn="l">
              <a:lnSpc>
                <a:spcPct val="106000"/>
              </a:lnSpc>
              <a:spcBef>
                <a:spcPts val="0"/>
              </a:spcBef>
              <a:spcAft>
                <a:spcPts val="0"/>
              </a:spcAft>
              <a:buSzPts val="1400"/>
              <a:buNone/>
              <a:defRPr sz="3100" b="1" cap="none"/>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4" name="Google Shape;274;p60"/>
          <p:cNvSpPr txBox="1">
            <a:spLocks noGrp="1"/>
          </p:cNvSpPr>
          <p:nvPr>
            <p:ph type="body" idx="1"/>
          </p:nvPr>
        </p:nvSpPr>
        <p:spPr>
          <a:xfrm>
            <a:off x="963084" y="2906716"/>
            <a:ext cx="10363200" cy="1500187"/>
          </a:xfrm>
          <a:prstGeom prst="rect">
            <a:avLst/>
          </a:prstGeom>
          <a:noFill/>
          <a:ln>
            <a:noFill/>
          </a:ln>
        </p:spPr>
        <p:txBody>
          <a:bodyPr spcFirstLastPara="1" wrap="square" lIns="0" tIns="0" rIns="0" bIns="0" anchor="b" anchorCtr="0">
            <a:noAutofit/>
          </a:bodyPr>
          <a:lstStyle>
            <a:lvl1pPr marL="457178" lvl="0" indent="-228588" algn="l">
              <a:lnSpc>
                <a:spcPct val="106000"/>
              </a:lnSpc>
              <a:spcBef>
                <a:spcPts val="1280"/>
              </a:spcBef>
              <a:spcAft>
                <a:spcPts val="0"/>
              </a:spcAft>
              <a:buSzPts val="1280"/>
              <a:buNone/>
              <a:defRPr sz="1600"/>
            </a:lvl1pPr>
            <a:lvl2pPr marL="914355" lvl="1" indent="-228588" algn="l">
              <a:lnSpc>
                <a:spcPct val="106000"/>
              </a:lnSpc>
              <a:spcBef>
                <a:spcPts val="1120"/>
              </a:spcBef>
              <a:spcAft>
                <a:spcPts val="0"/>
              </a:spcAft>
              <a:buSzPts val="1400"/>
              <a:buNone/>
              <a:defRPr sz="1400"/>
            </a:lvl2pPr>
            <a:lvl3pPr marL="1371533" lvl="2" indent="-228588" algn="l">
              <a:lnSpc>
                <a:spcPct val="106000"/>
              </a:lnSpc>
              <a:spcBef>
                <a:spcPts val="480"/>
              </a:spcBef>
              <a:spcAft>
                <a:spcPts val="0"/>
              </a:spcAft>
              <a:buSzPts val="1200"/>
              <a:buNone/>
              <a:defRPr sz="1200"/>
            </a:lvl3pPr>
            <a:lvl4pPr marL="1828710" lvl="3" indent="-228588" algn="l">
              <a:lnSpc>
                <a:spcPct val="106000"/>
              </a:lnSpc>
              <a:spcBef>
                <a:spcPts val="220"/>
              </a:spcBef>
              <a:spcAft>
                <a:spcPts val="0"/>
              </a:spcAft>
              <a:buSzPts val="1100"/>
              <a:buFont typeface="Arial"/>
              <a:buNone/>
              <a:defRPr sz="1100"/>
            </a:lvl4pPr>
            <a:lvl5pPr marL="2285888" lvl="4" indent="-228588" algn="l">
              <a:lnSpc>
                <a:spcPct val="100000"/>
              </a:lnSpc>
              <a:spcBef>
                <a:spcPts val="220"/>
              </a:spcBef>
              <a:spcAft>
                <a:spcPts val="0"/>
              </a:spcAft>
              <a:buSzPts val="1100"/>
              <a:buFont typeface="Arial"/>
              <a:buNone/>
              <a:defRPr sz="1100"/>
            </a:lvl5pPr>
            <a:lvl6pPr marL="2743066" lvl="5" indent="-228588" algn="l">
              <a:lnSpc>
                <a:spcPct val="100000"/>
              </a:lnSpc>
              <a:spcBef>
                <a:spcPts val="220"/>
              </a:spcBef>
              <a:spcAft>
                <a:spcPts val="0"/>
              </a:spcAft>
              <a:buSzPts val="1100"/>
              <a:buFont typeface="Arial"/>
              <a:buNone/>
              <a:defRPr sz="1100"/>
            </a:lvl6pPr>
            <a:lvl7pPr marL="3200243" lvl="6" indent="-228588" algn="l">
              <a:lnSpc>
                <a:spcPct val="100000"/>
              </a:lnSpc>
              <a:spcBef>
                <a:spcPts val="220"/>
              </a:spcBef>
              <a:spcAft>
                <a:spcPts val="0"/>
              </a:spcAft>
              <a:buSzPts val="1100"/>
              <a:buFont typeface="Arial"/>
              <a:buNone/>
              <a:defRPr sz="1100"/>
            </a:lvl7pPr>
            <a:lvl8pPr marL="3657421" lvl="7" indent="-228588" algn="l">
              <a:lnSpc>
                <a:spcPct val="100000"/>
              </a:lnSpc>
              <a:spcBef>
                <a:spcPts val="220"/>
              </a:spcBef>
              <a:spcAft>
                <a:spcPts val="0"/>
              </a:spcAft>
              <a:buSzPts val="1100"/>
              <a:buFont typeface="Arial"/>
              <a:buNone/>
              <a:defRPr sz="1100"/>
            </a:lvl8pPr>
            <a:lvl9pPr marL="4114598" lvl="8" indent="-228588" algn="l">
              <a:lnSpc>
                <a:spcPct val="100000"/>
              </a:lnSpc>
              <a:spcBef>
                <a:spcPts val="220"/>
              </a:spcBef>
              <a:spcAft>
                <a:spcPts val="0"/>
              </a:spcAft>
              <a:buSzPts val="1100"/>
              <a:buFont typeface="Arial"/>
              <a:buNone/>
              <a:defRPr sz="1100"/>
            </a:lvl9pPr>
          </a:lstStyle>
          <a:p>
            <a:endParaRPr/>
          </a:p>
        </p:txBody>
      </p:sp>
      <p:pic>
        <p:nvPicPr>
          <p:cNvPr id="275" name="Google Shape;275;p60"/>
          <p:cNvPicPr preferRelativeResize="0"/>
          <p:nvPr/>
        </p:nvPicPr>
        <p:blipFill rotWithShape="1">
          <a:blip r:embed="rId2">
            <a:alphaModFix/>
          </a:blip>
          <a:srcRect/>
          <a:stretch/>
        </p:blipFill>
        <p:spPr>
          <a:xfrm>
            <a:off x="9558529" y="3510"/>
            <a:ext cx="2633472"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6" name="Google Shape;276;p60"/>
          <p:cNvSpPr txBox="1"/>
          <p:nvPr/>
        </p:nvSpPr>
        <p:spPr>
          <a:xfrm>
            <a:off x="7126471" y="6590672"/>
            <a:ext cx="6286336" cy="2384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277"/>
        <p:cNvGrpSpPr/>
        <p:nvPr/>
      </p:nvGrpSpPr>
      <p:grpSpPr>
        <a:xfrm>
          <a:off x="0" y="0"/>
          <a:ext cx="0" cy="0"/>
          <a:chOff x="0" y="0"/>
          <a:chExt cx="0" cy="0"/>
        </a:xfrm>
      </p:grpSpPr>
      <p:sp>
        <p:nvSpPr>
          <p:cNvPr id="278" name="Google Shape;278;p61"/>
          <p:cNvSpPr txBox="1">
            <a:spLocks noGrp="1"/>
          </p:cNvSpPr>
          <p:nvPr>
            <p:ph type="title"/>
          </p:nvPr>
        </p:nvSpPr>
        <p:spPr>
          <a:xfrm>
            <a:off x="535525" y="577363"/>
            <a:ext cx="11127316" cy="19575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9" name="Google Shape;279;p61"/>
          <p:cNvSpPr txBox="1">
            <a:spLocks noGrp="1"/>
          </p:cNvSpPr>
          <p:nvPr>
            <p:ph type="body" idx="1"/>
          </p:nvPr>
        </p:nvSpPr>
        <p:spPr>
          <a:xfrm>
            <a:off x="529176" y="1154114"/>
            <a:ext cx="2569633" cy="5135562"/>
          </a:xfrm>
          <a:prstGeom prst="rect">
            <a:avLst/>
          </a:prstGeom>
          <a:noFill/>
          <a:ln>
            <a:noFill/>
          </a:ln>
        </p:spPr>
        <p:txBody>
          <a:bodyPr spcFirstLastPara="1" wrap="square" lIns="0" tIns="0" rIns="0" bIns="0" anchor="t" anchorCtr="0">
            <a:noAutofit/>
          </a:bodyPr>
          <a:lstStyle>
            <a:lvl1pPr marL="457178" lvl="0" indent="-228588" algn="l">
              <a:lnSpc>
                <a:spcPct val="106000"/>
              </a:lnSpc>
              <a:spcBef>
                <a:spcPts val="1760"/>
              </a:spcBef>
              <a:spcAft>
                <a:spcPts val="0"/>
              </a:spcAft>
              <a:buSzPts val="1400"/>
              <a:buNone/>
              <a:defRPr sz="2200"/>
            </a:lvl1pPr>
            <a:lvl2pPr marL="914355" lvl="1" indent="-349234" algn="l">
              <a:lnSpc>
                <a:spcPct val="106000"/>
              </a:lnSpc>
              <a:spcBef>
                <a:spcPts val="1520"/>
              </a:spcBef>
              <a:spcAft>
                <a:spcPts val="0"/>
              </a:spcAft>
              <a:buSzPts val="1900"/>
              <a:buChar char="◼"/>
              <a:defRPr sz="1900"/>
            </a:lvl2pPr>
            <a:lvl3pPr marL="1371533" lvl="2" indent="-330184" algn="l">
              <a:lnSpc>
                <a:spcPct val="106000"/>
              </a:lnSpc>
              <a:spcBef>
                <a:spcPts val="640"/>
              </a:spcBef>
              <a:spcAft>
                <a:spcPts val="0"/>
              </a:spcAft>
              <a:buSzPts val="1600"/>
              <a:buChar char="–"/>
              <a:defRPr sz="1600"/>
            </a:lvl3pPr>
            <a:lvl4pPr marL="1828710" lvl="3" indent="-317485" algn="l">
              <a:lnSpc>
                <a:spcPct val="106000"/>
              </a:lnSpc>
              <a:spcBef>
                <a:spcPts val="280"/>
              </a:spcBef>
              <a:spcAft>
                <a:spcPts val="0"/>
              </a:spcAft>
              <a:buSzPts val="1400"/>
              <a:buFont typeface="Arial"/>
              <a:buChar char="•"/>
              <a:defRPr sz="1400"/>
            </a:lvl4pPr>
            <a:lvl5pPr marL="2285888" lvl="4" indent="-317485" algn="l">
              <a:lnSpc>
                <a:spcPct val="100000"/>
              </a:lnSpc>
              <a:spcBef>
                <a:spcPts val="280"/>
              </a:spcBef>
              <a:spcAft>
                <a:spcPts val="0"/>
              </a:spcAft>
              <a:buSzPts val="1400"/>
              <a:buFont typeface="Arial"/>
              <a:buChar char="–"/>
              <a:defRPr sz="1400"/>
            </a:lvl5pPr>
            <a:lvl6pPr marL="2743066" lvl="5" indent="-317485" algn="l">
              <a:lnSpc>
                <a:spcPct val="100000"/>
              </a:lnSpc>
              <a:spcBef>
                <a:spcPts val="280"/>
              </a:spcBef>
              <a:spcAft>
                <a:spcPts val="0"/>
              </a:spcAft>
              <a:buSzPts val="1400"/>
              <a:buFont typeface="Arial"/>
              <a:buChar char="–"/>
              <a:defRPr sz="1400"/>
            </a:lvl6pPr>
            <a:lvl7pPr marL="3200243" lvl="6" indent="-317485" algn="l">
              <a:lnSpc>
                <a:spcPct val="100000"/>
              </a:lnSpc>
              <a:spcBef>
                <a:spcPts val="280"/>
              </a:spcBef>
              <a:spcAft>
                <a:spcPts val="0"/>
              </a:spcAft>
              <a:buSzPts val="1400"/>
              <a:buFont typeface="Arial"/>
              <a:buChar char="–"/>
              <a:defRPr sz="1400"/>
            </a:lvl7pPr>
            <a:lvl8pPr marL="3657421" lvl="7" indent="-317485" algn="l">
              <a:lnSpc>
                <a:spcPct val="100000"/>
              </a:lnSpc>
              <a:spcBef>
                <a:spcPts val="280"/>
              </a:spcBef>
              <a:spcAft>
                <a:spcPts val="0"/>
              </a:spcAft>
              <a:buSzPts val="1400"/>
              <a:buFont typeface="Arial"/>
              <a:buChar char="–"/>
              <a:defRPr sz="1400"/>
            </a:lvl8pPr>
            <a:lvl9pPr marL="4114598" lvl="8" indent="-317485" algn="l">
              <a:lnSpc>
                <a:spcPct val="100000"/>
              </a:lnSpc>
              <a:spcBef>
                <a:spcPts val="280"/>
              </a:spcBef>
              <a:spcAft>
                <a:spcPts val="0"/>
              </a:spcAft>
              <a:buSzPts val="1400"/>
              <a:buFont typeface="Arial"/>
              <a:buChar char="–"/>
              <a:defRPr sz="1400"/>
            </a:lvl9pPr>
          </a:lstStyle>
          <a:p>
            <a:endParaRPr/>
          </a:p>
        </p:txBody>
      </p:sp>
      <p:sp>
        <p:nvSpPr>
          <p:cNvPr id="280" name="Google Shape;280;p61"/>
          <p:cNvSpPr txBox="1">
            <a:spLocks noGrp="1"/>
          </p:cNvSpPr>
          <p:nvPr>
            <p:ph type="body" idx="2"/>
          </p:nvPr>
        </p:nvSpPr>
        <p:spPr>
          <a:xfrm>
            <a:off x="3302007" y="1154114"/>
            <a:ext cx="2571751" cy="5135562"/>
          </a:xfrm>
          <a:prstGeom prst="rect">
            <a:avLst/>
          </a:prstGeom>
          <a:noFill/>
          <a:ln>
            <a:noFill/>
          </a:ln>
        </p:spPr>
        <p:txBody>
          <a:bodyPr spcFirstLastPara="1" wrap="square" lIns="0" tIns="0" rIns="0" bIns="0" anchor="t" anchorCtr="0">
            <a:noAutofit/>
          </a:bodyPr>
          <a:lstStyle>
            <a:lvl1pPr marL="457178" lvl="0" indent="-228588" algn="l">
              <a:lnSpc>
                <a:spcPct val="106000"/>
              </a:lnSpc>
              <a:spcBef>
                <a:spcPts val="1760"/>
              </a:spcBef>
              <a:spcAft>
                <a:spcPts val="0"/>
              </a:spcAft>
              <a:buSzPts val="1400"/>
              <a:buNone/>
              <a:defRPr sz="2200"/>
            </a:lvl1pPr>
            <a:lvl2pPr marL="914355" lvl="1" indent="-349234" algn="l">
              <a:lnSpc>
                <a:spcPct val="106000"/>
              </a:lnSpc>
              <a:spcBef>
                <a:spcPts val="1520"/>
              </a:spcBef>
              <a:spcAft>
                <a:spcPts val="0"/>
              </a:spcAft>
              <a:buSzPts val="1900"/>
              <a:buChar char="◼"/>
              <a:defRPr sz="1900"/>
            </a:lvl2pPr>
            <a:lvl3pPr marL="1371533" lvl="2" indent="-330184" algn="l">
              <a:lnSpc>
                <a:spcPct val="106000"/>
              </a:lnSpc>
              <a:spcBef>
                <a:spcPts val="640"/>
              </a:spcBef>
              <a:spcAft>
                <a:spcPts val="0"/>
              </a:spcAft>
              <a:buSzPts val="1600"/>
              <a:buChar char="–"/>
              <a:defRPr sz="1600"/>
            </a:lvl3pPr>
            <a:lvl4pPr marL="1828710" lvl="3" indent="-317485" algn="l">
              <a:lnSpc>
                <a:spcPct val="106000"/>
              </a:lnSpc>
              <a:spcBef>
                <a:spcPts val="280"/>
              </a:spcBef>
              <a:spcAft>
                <a:spcPts val="0"/>
              </a:spcAft>
              <a:buSzPts val="1400"/>
              <a:buFont typeface="Arial"/>
              <a:buChar char="•"/>
              <a:defRPr sz="1400"/>
            </a:lvl4pPr>
            <a:lvl5pPr marL="2285888" lvl="4" indent="-317485" algn="l">
              <a:lnSpc>
                <a:spcPct val="100000"/>
              </a:lnSpc>
              <a:spcBef>
                <a:spcPts val="280"/>
              </a:spcBef>
              <a:spcAft>
                <a:spcPts val="0"/>
              </a:spcAft>
              <a:buSzPts val="1400"/>
              <a:buFont typeface="Arial"/>
              <a:buChar char="–"/>
              <a:defRPr sz="1400"/>
            </a:lvl5pPr>
            <a:lvl6pPr marL="2743066" lvl="5" indent="-317485" algn="l">
              <a:lnSpc>
                <a:spcPct val="100000"/>
              </a:lnSpc>
              <a:spcBef>
                <a:spcPts val="280"/>
              </a:spcBef>
              <a:spcAft>
                <a:spcPts val="0"/>
              </a:spcAft>
              <a:buSzPts val="1400"/>
              <a:buFont typeface="Arial"/>
              <a:buChar char="–"/>
              <a:defRPr sz="1400"/>
            </a:lvl6pPr>
            <a:lvl7pPr marL="3200243" lvl="6" indent="-317485" algn="l">
              <a:lnSpc>
                <a:spcPct val="100000"/>
              </a:lnSpc>
              <a:spcBef>
                <a:spcPts val="280"/>
              </a:spcBef>
              <a:spcAft>
                <a:spcPts val="0"/>
              </a:spcAft>
              <a:buSzPts val="1400"/>
              <a:buFont typeface="Arial"/>
              <a:buChar char="–"/>
              <a:defRPr sz="1400"/>
            </a:lvl7pPr>
            <a:lvl8pPr marL="3657421" lvl="7" indent="-317485" algn="l">
              <a:lnSpc>
                <a:spcPct val="100000"/>
              </a:lnSpc>
              <a:spcBef>
                <a:spcPts val="280"/>
              </a:spcBef>
              <a:spcAft>
                <a:spcPts val="0"/>
              </a:spcAft>
              <a:buSzPts val="1400"/>
              <a:buFont typeface="Arial"/>
              <a:buChar char="–"/>
              <a:defRPr sz="1400"/>
            </a:lvl8pPr>
            <a:lvl9pPr marL="4114598" lvl="8" indent="-317485" algn="l">
              <a:lnSpc>
                <a:spcPct val="100000"/>
              </a:lnSpc>
              <a:spcBef>
                <a:spcPts val="280"/>
              </a:spcBef>
              <a:spcAft>
                <a:spcPts val="0"/>
              </a:spcAft>
              <a:buSzPts val="1400"/>
              <a:buFont typeface="Arial"/>
              <a:buChar char="–"/>
              <a:defRPr sz="1400"/>
            </a:lvl9pPr>
          </a:lstStyle>
          <a:p>
            <a:endParaRPr/>
          </a:p>
        </p:txBody>
      </p:sp>
      <p:pic>
        <p:nvPicPr>
          <p:cNvPr id="281" name="Google Shape;281;p61"/>
          <p:cNvPicPr preferRelativeResize="0"/>
          <p:nvPr/>
        </p:nvPicPr>
        <p:blipFill rotWithShape="1">
          <a:blip r:embed="rId2">
            <a:alphaModFix/>
          </a:blip>
          <a:srcRect/>
          <a:stretch/>
        </p:blipFill>
        <p:spPr>
          <a:xfrm>
            <a:off x="9546335" y="21797"/>
            <a:ext cx="2633472"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82" name="Google Shape;282;p61"/>
          <p:cNvSpPr txBox="1"/>
          <p:nvPr/>
        </p:nvSpPr>
        <p:spPr>
          <a:xfrm>
            <a:off x="7126471" y="6590672"/>
            <a:ext cx="6286336" cy="2384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283"/>
        <p:cNvGrpSpPr/>
        <p:nvPr/>
      </p:nvGrpSpPr>
      <p:grpSpPr>
        <a:xfrm>
          <a:off x="0" y="0"/>
          <a:ext cx="0" cy="0"/>
          <a:chOff x="0" y="0"/>
          <a:chExt cx="0" cy="0"/>
        </a:xfrm>
      </p:grpSpPr>
      <p:sp>
        <p:nvSpPr>
          <p:cNvPr id="284" name="Google Shape;284;p62"/>
          <p:cNvSpPr txBox="1">
            <a:spLocks noGrp="1"/>
          </p:cNvSpPr>
          <p:nvPr>
            <p:ph type="title"/>
          </p:nvPr>
        </p:nvSpPr>
        <p:spPr>
          <a:xfrm>
            <a:off x="609600" y="1221887"/>
            <a:ext cx="10972800" cy="19575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85" name="Google Shape;285;p62"/>
          <p:cNvSpPr txBox="1">
            <a:spLocks noGrp="1"/>
          </p:cNvSpPr>
          <p:nvPr>
            <p:ph type="body" idx="1"/>
          </p:nvPr>
        </p:nvSpPr>
        <p:spPr>
          <a:xfrm>
            <a:off x="609600" y="1535116"/>
            <a:ext cx="5386917" cy="639762"/>
          </a:xfrm>
          <a:prstGeom prst="rect">
            <a:avLst/>
          </a:prstGeom>
          <a:noFill/>
          <a:ln>
            <a:noFill/>
          </a:ln>
        </p:spPr>
        <p:txBody>
          <a:bodyPr spcFirstLastPara="1" wrap="square" lIns="0" tIns="0" rIns="0" bIns="0" anchor="b" anchorCtr="0">
            <a:noAutofit/>
          </a:bodyPr>
          <a:lstStyle>
            <a:lvl1pPr marL="457178" lvl="0" indent="-228588" algn="l">
              <a:lnSpc>
                <a:spcPct val="106000"/>
              </a:lnSpc>
              <a:spcBef>
                <a:spcPts val="1520"/>
              </a:spcBef>
              <a:spcAft>
                <a:spcPts val="0"/>
              </a:spcAft>
              <a:buSzPts val="1520"/>
              <a:buNone/>
              <a:defRPr sz="1900" b="1"/>
            </a:lvl1pPr>
            <a:lvl2pPr marL="914355" lvl="1" indent="-228588" algn="l">
              <a:lnSpc>
                <a:spcPct val="106000"/>
              </a:lnSpc>
              <a:spcBef>
                <a:spcPts val="1280"/>
              </a:spcBef>
              <a:spcAft>
                <a:spcPts val="0"/>
              </a:spcAft>
              <a:buSzPts val="1600"/>
              <a:buNone/>
              <a:defRPr sz="1600" b="1"/>
            </a:lvl2pPr>
            <a:lvl3pPr marL="1371533" lvl="2" indent="-228588" algn="l">
              <a:lnSpc>
                <a:spcPct val="106000"/>
              </a:lnSpc>
              <a:spcBef>
                <a:spcPts val="560"/>
              </a:spcBef>
              <a:spcAft>
                <a:spcPts val="0"/>
              </a:spcAft>
              <a:buSzPts val="1400"/>
              <a:buNone/>
              <a:defRPr sz="1400" b="1"/>
            </a:lvl3pPr>
            <a:lvl4pPr marL="1828710" lvl="3" indent="-228588" algn="l">
              <a:lnSpc>
                <a:spcPct val="106000"/>
              </a:lnSpc>
              <a:spcBef>
                <a:spcPts val="240"/>
              </a:spcBef>
              <a:spcAft>
                <a:spcPts val="0"/>
              </a:spcAft>
              <a:buSzPts val="1200"/>
              <a:buFont typeface="Arial"/>
              <a:buNone/>
              <a:defRPr sz="1200" b="1"/>
            </a:lvl4pPr>
            <a:lvl5pPr marL="2285888" lvl="4" indent="-228588" algn="l">
              <a:lnSpc>
                <a:spcPct val="100000"/>
              </a:lnSpc>
              <a:spcBef>
                <a:spcPts val="240"/>
              </a:spcBef>
              <a:spcAft>
                <a:spcPts val="0"/>
              </a:spcAft>
              <a:buSzPts val="1200"/>
              <a:buFont typeface="Arial"/>
              <a:buNone/>
              <a:defRPr sz="1200" b="1"/>
            </a:lvl5pPr>
            <a:lvl6pPr marL="2743066" lvl="5" indent="-228588" algn="l">
              <a:lnSpc>
                <a:spcPct val="100000"/>
              </a:lnSpc>
              <a:spcBef>
                <a:spcPts val="240"/>
              </a:spcBef>
              <a:spcAft>
                <a:spcPts val="0"/>
              </a:spcAft>
              <a:buSzPts val="1200"/>
              <a:buFont typeface="Arial"/>
              <a:buNone/>
              <a:defRPr sz="1200" b="1"/>
            </a:lvl6pPr>
            <a:lvl7pPr marL="3200243" lvl="6" indent="-228588" algn="l">
              <a:lnSpc>
                <a:spcPct val="100000"/>
              </a:lnSpc>
              <a:spcBef>
                <a:spcPts val="240"/>
              </a:spcBef>
              <a:spcAft>
                <a:spcPts val="0"/>
              </a:spcAft>
              <a:buSzPts val="1200"/>
              <a:buFont typeface="Arial"/>
              <a:buNone/>
              <a:defRPr sz="1200" b="1"/>
            </a:lvl7pPr>
            <a:lvl8pPr marL="3657421" lvl="7" indent="-228588" algn="l">
              <a:lnSpc>
                <a:spcPct val="100000"/>
              </a:lnSpc>
              <a:spcBef>
                <a:spcPts val="240"/>
              </a:spcBef>
              <a:spcAft>
                <a:spcPts val="0"/>
              </a:spcAft>
              <a:buSzPts val="1200"/>
              <a:buFont typeface="Arial"/>
              <a:buNone/>
              <a:defRPr sz="1200" b="1"/>
            </a:lvl8pPr>
            <a:lvl9pPr marL="4114598" lvl="8" indent="-228588" algn="l">
              <a:lnSpc>
                <a:spcPct val="100000"/>
              </a:lnSpc>
              <a:spcBef>
                <a:spcPts val="240"/>
              </a:spcBef>
              <a:spcAft>
                <a:spcPts val="0"/>
              </a:spcAft>
              <a:buSzPts val="1200"/>
              <a:buFont typeface="Arial"/>
              <a:buNone/>
              <a:defRPr sz="1200" b="1"/>
            </a:lvl9pPr>
          </a:lstStyle>
          <a:p>
            <a:endParaRPr/>
          </a:p>
        </p:txBody>
      </p:sp>
      <p:sp>
        <p:nvSpPr>
          <p:cNvPr id="286" name="Google Shape;286;p62"/>
          <p:cNvSpPr txBox="1">
            <a:spLocks noGrp="1"/>
          </p:cNvSpPr>
          <p:nvPr>
            <p:ph type="body" idx="2"/>
          </p:nvPr>
        </p:nvSpPr>
        <p:spPr>
          <a:xfrm>
            <a:off x="609600" y="2174876"/>
            <a:ext cx="5386917" cy="3951288"/>
          </a:xfrm>
          <a:prstGeom prst="rect">
            <a:avLst/>
          </a:prstGeom>
          <a:noFill/>
          <a:ln>
            <a:noFill/>
          </a:ln>
        </p:spPr>
        <p:txBody>
          <a:bodyPr spcFirstLastPara="1" wrap="square" lIns="0" tIns="0" rIns="0" bIns="0" anchor="t" anchorCtr="0">
            <a:noAutofit/>
          </a:bodyPr>
          <a:lstStyle>
            <a:lvl1pPr marL="457178" lvl="0" indent="-228588" algn="l">
              <a:lnSpc>
                <a:spcPct val="106000"/>
              </a:lnSpc>
              <a:spcBef>
                <a:spcPts val="1520"/>
              </a:spcBef>
              <a:spcAft>
                <a:spcPts val="0"/>
              </a:spcAft>
              <a:buSzPts val="1400"/>
              <a:buNone/>
              <a:defRPr sz="1900"/>
            </a:lvl1pPr>
            <a:lvl2pPr marL="914355" lvl="1" indent="-330184" algn="l">
              <a:lnSpc>
                <a:spcPct val="106000"/>
              </a:lnSpc>
              <a:spcBef>
                <a:spcPts val="1280"/>
              </a:spcBef>
              <a:spcAft>
                <a:spcPts val="0"/>
              </a:spcAft>
              <a:buSzPts val="1600"/>
              <a:buChar char="◼"/>
              <a:defRPr sz="1600"/>
            </a:lvl2pPr>
            <a:lvl3pPr marL="1371533" lvl="2" indent="-317485" algn="l">
              <a:lnSpc>
                <a:spcPct val="106000"/>
              </a:lnSpc>
              <a:spcBef>
                <a:spcPts val="560"/>
              </a:spcBef>
              <a:spcAft>
                <a:spcPts val="0"/>
              </a:spcAft>
              <a:buSzPts val="1400"/>
              <a:buChar char="–"/>
              <a:defRPr sz="1400"/>
            </a:lvl3pPr>
            <a:lvl4pPr marL="1828710" lvl="3" indent="-304786" algn="l">
              <a:lnSpc>
                <a:spcPct val="106000"/>
              </a:lnSpc>
              <a:spcBef>
                <a:spcPts val="240"/>
              </a:spcBef>
              <a:spcAft>
                <a:spcPts val="0"/>
              </a:spcAft>
              <a:buSzPts val="1200"/>
              <a:buFont typeface="Arial"/>
              <a:buChar char="•"/>
              <a:defRPr sz="1200"/>
            </a:lvl4pPr>
            <a:lvl5pPr marL="2285888" lvl="4" indent="-304786" algn="l">
              <a:lnSpc>
                <a:spcPct val="100000"/>
              </a:lnSpc>
              <a:spcBef>
                <a:spcPts val="240"/>
              </a:spcBef>
              <a:spcAft>
                <a:spcPts val="0"/>
              </a:spcAft>
              <a:buSzPts val="1200"/>
              <a:buFont typeface="Arial"/>
              <a:buChar char="–"/>
              <a:defRPr sz="1200"/>
            </a:lvl5pPr>
            <a:lvl6pPr marL="2743066" lvl="5" indent="-304786" algn="l">
              <a:lnSpc>
                <a:spcPct val="100000"/>
              </a:lnSpc>
              <a:spcBef>
                <a:spcPts val="240"/>
              </a:spcBef>
              <a:spcAft>
                <a:spcPts val="0"/>
              </a:spcAft>
              <a:buSzPts val="1200"/>
              <a:buFont typeface="Arial"/>
              <a:buChar char="–"/>
              <a:defRPr sz="1200"/>
            </a:lvl6pPr>
            <a:lvl7pPr marL="3200243" lvl="6" indent="-304786" algn="l">
              <a:lnSpc>
                <a:spcPct val="100000"/>
              </a:lnSpc>
              <a:spcBef>
                <a:spcPts val="240"/>
              </a:spcBef>
              <a:spcAft>
                <a:spcPts val="0"/>
              </a:spcAft>
              <a:buSzPts val="1200"/>
              <a:buFont typeface="Arial"/>
              <a:buChar char="–"/>
              <a:defRPr sz="1200"/>
            </a:lvl7pPr>
            <a:lvl8pPr marL="3657421" lvl="7" indent="-304786" algn="l">
              <a:lnSpc>
                <a:spcPct val="100000"/>
              </a:lnSpc>
              <a:spcBef>
                <a:spcPts val="240"/>
              </a:spcBef>
              <a:spcAft>
                <a:spcPts val="0"/>
              </a:spcAft>
              <a:buSzPts val="1200"/>
              <a:buFont typeface="Arial"/>
              <a:buChar char="–"/>
              <a:defRPr sz="1200"/>
            </a:lvl8pPr>
            <a:lvl9pPr marL="4114598" lvl="8" indent="-304786" algn="l">
              <a:lnSpc>
                <a:spcPct val="100000"/>
              </a:lnSpc>
              <a:spcBef>
                <a:spcPts val="240"/>
              </a:spcBef>
              <a:spcAft>
                <a:spcPts val="0"/>
              </a:spcAft>
              <a:buSzPts val="1200"/>
              <a:buFont typeface="Arial"/>
              <a:buChar char="–"/>
              <a:defRPr sz="1200"/>
            </a:lvl9pPr>
          </a:lstStyle>
          <a:p>
            <a:endParaRPr/>
          </a:p>
        </p:txBody>
      </p:sp>
      <p:sp>
        <p:nvSpPr>
          <p:cNvPr id="287" name="Google Shape;287;p62"/>
          <p:cNvSpPr txBox="1">
            <a:spLocks noGrp="1"/>
          </p:cNvSpPr>
          <p:nvPr>
            <p:ph type="body" idx="3"/>
          </p:nvPr>
        </p:nvSpPr>
        <p:spPr>
          <a:xfrm>
            <a:off x="6193371" y="1535116"/>
            <a:ext cx="5389035" cy="639762"/>
          </a:xfrm>
          <a:prstGeom prst="rect">
            <a:avLst/>
          </a:prstGeom>
          <a:noFill/>
          <a:ln>
            <a:noFill/>
          </a:ln>
        </p:spPr>
        <p:txBody>
          <a:bodyPr spcFirstLastPara="1" wrap="square" lIns="0" tIns="0" rIns="0" bIns="0" anchor="b" anchorCtr="0">
            <a:noAutofit/>
          </a:bodyPr>
          <a:lstStyle>
            <a:lvl1pPr marL="457178" lvl="0" indent="-228588" algn="l">
              <a:lnSpc>
                <a:spcPct val="106000"/>
              </a:lnSpc>
              <a:spcBef>
                <a:spcPts val="1520"/>
              </a:spcBef>
              <a:spcAft>
                <a:spcPts val="0"/>
              </a:spcAft>
              <a:buSzPts val="1520"/>
              <a:buNone/>
              <a:defRPr sz="1900" b="1"/>
            </a:lvl1pPr>
            <a:lvl2pPr marL="914355" lvl="1" indent="-228588" algn="l">
              <a:lnSpc>
                <a:spcPct val="106000"/>
              </a:lnSpc>
              <a:spcBef>
                <a:spcPts val="1280"/>
              </a:spcBef>
              <a:spcAft>
                <a:spcPts val="0"/>
              </a:spcAft>
              <a:buSzPts val="1600"/>
              <a:buNone/>
              <a:defRPr sz="1600" b="1"/>
            </a:lvl2pPr>
            <a:lvl3pPr marL="1371533" lvl="2" indent="-228588" algn="l">
              <a:lnSpc>
                <a:spcPct val="106000"/>
              </a:lnSpc>
              <a:spcBef>
                <a:spcPts val="560"/>
              </a:spcBef>
              <a:spcAft>
                <a:spcPts val="0"/>
              </a:spcAft>
              <a:buSzPts val="1400"/>
              <a:buNone/>
              <a:defRPr sz="1400" b="1"/>
            </a:lvl3pPr>
            <a:lvl4pPr marL="1828710" lvl="3" indent="-228588" algn="l">
              <a:lnSpc>
                <a:spcPct val="106000"/>
              </a:lnSpc>
              <a:spcBef>
                <a:spcPts val="240"/>
              </a:spcBef>
              <a:spcAft>
                <a:spcPts val="0"/>
              </a:spcAft>
              <a:buSzPts val="1200"/>
              <a:buFont typeface="Arial"/>
              <a:buNone/>
              <a:defRPr sz="1200" b="1"/>
            </a:lvl4pPr>
            <a:lvl5pPr marL="2285888" lvl="4" indent="-228588" algn="l">
              <a:lnSpc>
                <a:spcPct val="100000"/>
              </a:lnSpc>
              <a:spcBef>
                <a:spcPts val="240"/>
              </a:spcBef>
              <a:spcAft>
                <a:spcPts val="0"/>
              </a:spcAft>
              <a:buSzPts val="1200"/>
              <a:buFont typeface="Arial"/>
              <a:buNone/>
              <a:defRPr sz="1200" b="1"/>
            </a:lvl5pPr>
            <a:lvl6pPr marL="2743066" lvl="5" indent="-228588" algn="l">
              <a:lnSpc>
                <a:spcPct val="100000"/>
              </a:lnSpc>
              <a:spcBef>
                <a:spcPts val="240"/>
              </a:spcBef>
              <a:spcAft>
                <a:spcPts val="0"/>
              </a:spcAft>
              <a:buSzPts val="1200"/>
              <a:buFont typeface="Arial"/>
              <a:buNone/>
              <a:defRPr sz="1200" b="1"/>
            </a:lvl6pPr>
            <a:lvl7pPr marL="3200243" lvl="6" indent="-228588" algn="l">
              <a:lnSpc>
                <a:spcPct val="100000"/>
              </a:lnSpc>
              <a:spcBef>
                <a:spcPts val="240"/>
              </a:spcBef>
              <a:spcAft>
                <a:spcPts val="0"/>
              </a:spcAft>
              <a:buSzPts val="1200"/>
              <a:buFont typeface="Arial"/>
              <a:buNone/>
              <a:defRPr sz="1200" b="1"/>
            </a:lvl7pPr>
            <a:lvl8pPr marL="3657421" lvl="7" indent="-228588" algn="l">
              <a:lnSpc>
                <a:spcPct val="100000"/>
              </a:lnSpc>
              <a:spcBef>
                <a:spcPts val="240"/>
              </a:spcBef>
              <a:spcAft>
                <a:spcPts val="0"/>
              </a:spcAft>
              <a:buSzPts val="1200"/>
              <a:buFont typeface="Arial"/>
              <a:buNone/>
              <a:defRPr sz="1200" b="1"/>
            </a:lvl8pPr>
            <a:lvl9pPr marL="4114598" lvl="8" indent="-228588" algn="l">
              <a:lnSpc>
                <a:spcPct val="100000"/>
              </a:lnSpc>
              <a:spcBef>
                <a:spcPts val="240"/>
              </a:spcBef>
              <a:spcAft>
                <a:spcPts val="0"/>
              </a:spcAft>
              <a:buSzPts val="1200"/>
              <a:buFont typeface="Arial"/>
              <a:buNone/>
              <a:defRPr sz="1200" b="1"/>
            </a:lvl9pPr>
          </a:lstStyle>
          <a:p>
            <a:endParaRPr/>
          </a:p>
        </p:txBody>
      </p:sp>
      <p:sp>
        <p:nvSpPr>
          <p:cNvPr id="288" name="Google Shape;288;p62"/>
          <p:cNvSpPr txBox="1">
            <a:spLocks noGrp="1"/>
          </p:cNvSpPr>
          <p:nvPr>
            <p:ph type="body" idx="4"/>
          </p:nvPr>
        </p:nvSpPr>
        <p:spPr>
          <a:xfrm>
            <a:off x="6193371" y="2174876"/>
            <a:ext cx="5389035" cy="3951288"/>
          </a:xfrm>
          <a:prstGeom prst="rect">
            <a:avLst/>
          </a:prstGeom>
          <a:noFill/>
          <a:ln>
            <a:noFill/>
          </a:ln>
        </p:spPr>
        <p:txBody>
          <a:bodyPr spcFirstLastPara="1" wrap="square" lIns="0" tIns="0" rIns="0" bIns="0" anchor="t" anchorCtr="0">
            <a:noAutofit/>
          </a:bodyPr>
          <a:lstStyle>
            <a:lvl1pPr marL="457178" lvl="0" indent="-228588" algn="l">
              <a:lnSpc>
                <a:spcPct val="106000"/>
              </a:lnSpc>
              <a:spcBef>
                <a:spcPts val="1520"/>
              </a:spcBef>
              <a:spcAft>
                <a:spcPts val="0"/>
              </a:spcAft>
              <a:buSzPts val="1400"/>
              <a:buNone/>
              <a:defRPr sz="1900"/>
            </a:lvl1pPr>
            <a:lvl2pPr marL="914355" lvl="1" indent="-330184" algn="l">
              <a:lnSpc>
                <a:spcPct val="106000"/>
              </a:lnSpc>
              <a:spcBef>
                <a:spcPts val="1280"/>
              </a:spcBef>
              <a:spcAft>
                <a:spcPts val="0"/>
              </a:spcAft>
              <a:buSzPts val="1600"/>
              <a:buChar char="◼"/>
              <a:defRPr sz="1600"/>
            </a:lvl2pPr>
            <a:lvl3pPr marL="1371533" lvl="2" indent="-317485" algn="l">
              <a:lnSpc>
                <a:spcPct val="106000"/>
              </a:lnSpc>
              <a:spcBef>
                <a:spcPts val="560"/>
              </a:spcBef>
              <a:spcAft>
                <a:spcPts val="0"/>
              </a:spcAft>
              <a:buSzPts val="1400"/>
              <a:buChar char="–"/>
              <a:defRPr sz="1400"/>
            </a:lvl3pPr>
            <a:lvl4pPr marL="1828710" lvl="3" indent="-304786" algn="l">
              <a:lnSpc>
                <a:spcPct val="106000"/>
              </a:lnSpc>
              <a:spcBef>
                <a:spcPts val="240"/>
              </a:spcBef>
              <a:spcAft>
                <a:spcPts val="0"/>
              </a:spcAft>
              <a:buSzPts val="1200"/>
              <a:buFont typeface="Arial"/>
              <a:buChar char="•"/>
              <a:defRPr sz="1200"/>
            </a:lvl4pPr>
            <a:lvl5pPr marL="2285888" lvl="4" indent="-304786" algn="l">
              <a:lnSpc>
                <a:spcPct val="100000"/>
              </a:lnSpc>
              <a:spcBef>
                <a:spcPts val="240"/>
              </a:spcBef>
              <a:spcAft>
                <a:spcPts val="0"/>
              </a:spcAft>
              <a:buSzPts val="1200"/>
              <a:buFont typeface="Arial"/>
              <a:buChar char="–"/>
              <a:defRPr sz="1200"/>
            </a:lvl5pPr>
            <a:lvl6pPr marL="2743066" lvl="5" indent="-304786" algn="l">
              <a:lnSpc>
                <a:spcPct val="100000"/>
              </a:lnSpc>
              <a:spcBef>
                <a:spcPts val="240"/>
              </a:spcBef>
              <a:spcAft>
                <a:spcPts val="0"/>
              </a:spcAft>
              <a:buSzPts val="1200"/>
              <a:buFont typeface="Arial"/>
              <a:buChar char="–"/>
              <a:defRPr sz="1200"/>
            </a:lvl6pPr>
            <a:lvl7pPr marL="3200243" lvl="6" indent="-304786" algn="l">
              <a:lnSpc>
                <a:spcPct val="100000"/>
              </a:lnSpc>
              <a:spcBef>
                <a:spcPts val="240"/>
              </a:spcBef>
              <a:spcAft>
                <a:spcPts val="0"/>
              </a:spcAft>
              <a:buSzPts val="1200"/>
              <a:buFont typeface="Arial"/>
              <a:buChar char="–"/>
              <a:defRPr sz="1200"/>
            </a:lvl7pPr>
            <a:lvl8pPr marL="3657421" lvl="7" indent="-304786" algn="l">
              <a:lnSpc>
                <a:spcPct val="100000"/>
              </a:lnSpc>
              <a:spcBef>
                <a:spcPts val="240"/>
              </a:spcBef>
              <a:spcAft>
                <a:spcPts val="0"/>
              </a:spcAft>
              <a:buSzPts val="1200"/>
              <a:buFont typeface="Arial"/>
              <a:buChar char="–"/>
              <a:defRPr sz="1200"/>
            </a:lvl8pPr>
            <a:lvl9pPr marL="4114598" lvl="8" indent="-304786" algn="l">
              <a:lnSpc>
                <a:spcPct val="100000"/>
              </a:lnSpc>
              <a:spcBef>
                <a:spcPts val="240"/>
              </a:spcBef>
              <a:spcAft>
                <a:spcPts val="0"/>
              </a:spcAft>
              <a:buSzPts val="1200"/>
              <a:buFont typeface="Arial"/>
              <a:buChar char="–"/>
              <a:defRPr sz="1200"/>
            </a:lvl9pPr>
          </a:lstStyle>
          <a:p>
            <a:endParaRPr/>
          </a:p>
        </p:txBody>
      </p:sp>
      <p:pic>
        <p:nvPicPr>
          <p:cNvPr id="289" name="Google Shape;289;p62"/>
          <p:cNvPicPr preferRelativeResize="0"/>
          <p:nvPr/>
        </p:nvPicPr>
        <p:blipFill rotWithShape="1">
          <a:blip r:embed="rId2">
            <a:alphaModFix/>
          </a:blip>
          <a:srcRect/>
          <a:stretch/>
        </p:blipFill>
        <p:spPr>
          <a:xfrm>
            <a:off x="9546337" y="12650"/>
            <a:ext cx="2633472"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0" name="Google Shape;290;p62"/>
          <p:cNvSpPr txBox="1"/>
          <p:nvPr/>
        </p:nvSpPr>
        <p:spPr>
          <a:xfrm>
            <a:off x="7126471" y="6590672"/>
            <a:ext cx="6286336" cy="2384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291"/>
        <p:cNvGrpSpPr/>
        <p:nvPr/>
      </p:nvGrpSpPr>
      <p:grpSpPr>
        <a:xfrm>
          <a:off x="0" y="0"/>
          <a:ext cx="0" cy="0"/>
          <a:chOff x="0" y="0"/>
          <a:chExt cx="0" cy="0"/>
        </a:xfrm>
      </p:grpSpPr>
      <p:sp>
        <p:nvSpPr>
          <p:cNvPr id="292" name="Google Shape;292;p63"/>
          <p:cNvSpPr txBox="1">
            <a:spLocks noGrp="1"/>
          </p:cNvSpPr>
          <p:nvPr>
            <p:ph type="title"/>
          </p:nvPr>
        </p:nvSpPr>
        <p:spPr>
          <a:xfrm>
            <a:off x="535525" y="577363"/>
            <a:ext cx="11127316" cy="19575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293" name="Google Shape;293;p63"/>
          <p:cNvPicPr preferRelativeResize="0"/>
          <p:nvPr/>
        </p:nvPicPr>
        <p:blipFill rotWithShape="1">
          <a:blip r:embed="rId2">
            <a:alphaModFix/>
          </a:blip>
          <a:srcRect/>
          <a:stretch/>
        </p:blipFill>
        <p:spPr>
          <a:xfrm>
            <a:off x="9546335" y="15817"/>
            <a:ext cx="2633472"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4" name="Google Shape;294;p63"/>
          <p:cNvSpPr txBox="1"/>
          <p:nvPr/>
        </p:nvSpPr>
        <p:spPr>
          <a:xfrm>
            <a:off x="7126471" y="6590672"/>
            <a:ext cx="6286336" cy="2384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95"/>
        <p:cNvGrpSpPr/>
        <p:nvPr/>
      </p:nvGrpSpPr>
      <p:grpSpPr>
        <a:xfrm>
          <a:off x="0" y="0"/>
          <a:ext cx="0" cy="0"/>
          <a:chOff x="0" y="0"/>
          <a:chExt cx="0" cy="0"/>
        </a:xfrm>
      </p:grpSpPr>
      <p:pic>
        <p:nvPicPr>
          <p:cNvPr id="296" name="Google Shape;296;p64"/>
          <p:cNvPicPr preferRelativeResize="0"/>
          <p:nvPr/>
        </p:nvPicPr>
        <p:blipFill rotWithShape="1">
          <a:blip r:embed="rId2">
            <a:alphaModFix/>
          </a:blip>
          <a:srcRect/>
          <a:stretch/>
        </p:blipFill>
        <p:spPr>
          <a:xfrm>
            <a:off x="9546335" y="6672"/>
            <a:ext cx="2633472"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7" name="Google Shape;297;p64"/>
          <p:cNvSpPr txBox="1"/>
          <p:nvPr/>
        </p:nvSpPr>
        <p:spPr>
          <a:xfrm>
            <a:off x="7126471" y="6590672"/>
            <a:ext cx="6286336" cy="2384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98"/>
        <p:cNvGrpSpPr/>
        <p:nvPr/>
      </p:nvGrpSpPr>
      <p:grpSpPr>
        <a:xfrm>
          <a:off x="0" y="0"/>
          <a:ext cx="0" cy="0"/>
          <a:chOff x="0" y="0"/>
          <a:chExt cx="0" cy="0"/>
        </a:xfrm>
      </p:grpSpPr>
      <p:sp>
        <p:nvSpPr>
          <p:cNvPr id="299" name="Google Shape;299;p65"/>
          <p:cNvSpPr txBox="1">
            <a:spLocks noGrp="1"/>
          </p:cNvSpPr>
          <p:nvPr>
            <p:ph type="title"/>
          </p:nvPr>
        </p:nvSpPr>
        <p:spPr>
          <a:xfrm>
            <a:off x="609606" y="1174135"/>
            <a:ext cx="4011084" cy="26096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0" name="Google Shape;300;p65"/>
          <p:cNvSpPr txBox="1">
            <a:spLocks noGrp="1"/>
          </p:cNvSpPr>
          <p:nvPr>
            <p:ph type="body" idx="1"/>
          </p:nvPr>
        </p:nvSpPr>
        <p:spPr>
          <a:xfrm>
            <a:off x="4766735" y="273056"/>
            <a:ext cx="6815667" cy="5853113"/>
          </a:xfrm>
          <a:prstGeom prst="rect">
            <a:avLst/>
          </a:prstGeom>
          <a:noFill/>
          <a:ln>
            <a:noFill/>
          </a:ln>
        </p:spPr>
        <p:txBody>
          <a:bodyPr spcFirstLastPara="1" wrap="square" lIns="0" tIns="0" rIns="0" bIns="0" anchor="t" anchorCtr="0">
            <a:noAutofit/>
          </a:bodyPr>
          <a:lstStyle>
            <a:lvl1pPr marL="457178" lvl="0" indent="-228588" algn="l">
              <a:lnSpc>
                <a:spcPct val="106000"/>
              </a:lnSpc>
              <a:spcBef>
                <a:spcPts val="2000"/>
              </a:spcBef>
              <a:spcAft>
                <a:spcPts val="0"/>
              </a:spcAft>
              <a:buSzPts val="1400"/>
              <a:buNone/>
              <a:defRPr sz="2500"/>
            </a:lvl1pPr>
            <a:lvl2pPr marL="914355" lvl="1" indent="-368282" algn="l">
              <a:lnSpc>
                <a:spcPct val="106000"/>
              </a:lnSpc>
              <a:spcBef>
                <a:spcPts val="1760"/>
              </a:spcBef>
              <a:spcAft>
                <a:spcPts val="0"/>
              </a:spcAft>
              <a:buSzPts val="2200"/>
              <a:buChar char="◼"/>
              <a:defRPr sz="2200"/>
            </a:lvl2pPr>
            <a:lvl3pPr marL="1371533" lvl="2" indent="-349234" algn="l">
              <a:lnSpc>
                <a:spcPct val="106000"/>
              </a:lnSpc>
              <a:spcBef>
                <a:spcPts val="760"/>
              </a:spcBef>
              <a:spcAft>
                <a:spcPts val="0"/>
              </a:spcAft>
              <a:buSzPts val="1900"/>
              <a:buChar char="–"/>
              <a:defRPr sz="1900"/>
            </a:lvl3pPr>
            <a:lvl4pPr marL="1828710" lvl="3" indent="-330184" algn="l">
              <a:lnSpc>
                <a:spcPct val="106000"/>
              </a:lnSpc>
              <a:spcBef>
                <a:spcPts val="320"/>
              </a:spcBef>
              <a:spcAft>
                <a:spcPts val="0"/>
              </a:spcAft>
              <a:buSzPts val="1600"/>
              <a:buFont typeface="Arial"/>
              <a:buChar char="•"/>
              <a:defRPr sz="1600"/>
            </a:lvl4pPr>
            <a:lvl5pPr marL="2285888" lvl="4" indent="-330184" algn="l">
              <a:lnSpc>
                <a:spcPct val="100000"/>
              </a:lnSpc>
              <a:spcBef>
                <a:spcPts val="320"/>
              </a:spcBef>
              <a:spcAft>
                <a:spcPts val="0"/>
              </a:spcAft>
              <a:buSzPts val="1600"/>
              <a:buFont typeface="Arial"/>
              <a:buChar char="–"/>
              <a:defRPr sz="1600"/>
            </a:lvl5pPr>
            <a:lvl6pPr marL="2743066" lvl="5" indent="-330184" algn="l">
              <a:lnSpc>
                <a:spcPct val="100000"/>
              </a:lnSpc>
              <a:spcBef>
                <a:spcPts val="320"/>
              </a:spcBef>
              <a:spcAft>
                <a:spcPts val="0"/>
              </a:spcAft>
              <a:buSzPts val="1600"/>
              <a:buFont typeface="Arial"/>
              <a:buChar char="–"/>
              <a:defRPr sz="1600"/>
            </a:lvl6pPr>
            <a:lvl7pPr marL="3200243" lvl="6" indent="-330184" algn="l">
              <a:lnSpc>
                <a:spcPct val="100000"/>
              </a:lnSpc>
              <a:spcBef>
                <a:spcPts val="320"/>
              </a:spcBef>
              <a:spcAft>
                <a:spcPts val="0"/>
              </a:spcAft>
              <a:buSzPts val="1600"/>
              <a:buFont typeface="Arial"/>
              <a:buChar char="–"/>
              <a:defRPr sz="1600"/>
            </a:lvl7pPr>
            <a:lvl8pPr marL="3657421" lvl="7" indent="-330184" algn="l">
              <a:lnSpc>
                <a:spcPct val="100000"/>
              </a:lnSpc>
              <a:spcBef>
                <a:spcPts val="320"/>
              </a:spcBef>
              <a:spcAft>
                <a:spcPts val="0"/>
              </a:spcAft>
              <a:buSzPts val="1600"/>
              <a:buFont typeface="Arial"/>
              <a:buChar char="–"/>
              <a:defRPr sz="1600"/>
            </a:lvl8pPr>
            <a:lvl9pPr marL="4114598" lvl="8" indent="-330184" algn="l">
              <a:lnSpc>
                <a:spcPct val="100000"/>
              </a:lnSpc>
              <a:spcBef>
                <a:spcPts val="320"/>
              </a:spcBef>
              <a:spcAft>
                <a:spcPts val="0"/>
              </a:spcAft>
              <a:buSzPts val="1600"/>
              <a:buFont typeface="Arial"/>
              <a:buChar char="–"/>
              <a:defRPr sz="1600"/>
            </a:lvl9pPr>
          </a:lstStyle>
          <a:p>
            <a:endParaRPr/>
          </a:p>
        </p:txBody>
      </p:sp>
      <p:sp>
        <p:nvSpPr>
          <p:cNvPr id="301" name="Google Shape;301;p65"/>
          <p:cNvSpPr txBox="1">
            <a:spLocks noGrp="1"/>
          </p:cNvSpPr>
          <p:nvPr>
            <p:ph type="body" idx="2"/>
          </p:nvPr>
        </p:nvSpPr>
        <p:spPr>
          <a:xfrm>
            <a:off x="609606" y="1435103"/>
            <a:ext cx="4011084" cy="4691063"/>
          </a:xfrm>
          <a:prstGeom prst="rect">
            <a:avLst/>
          </a:prstGeom>
          <a:noFill/>
          <a:ln>
            <a:noFill/>
          </a:ln>
        </p:spPr>
        <p:txBody>
          <a:bodyPr spcFirstLastPara="1" wrap="square" lIns="0" tIns="0" rIns="0" bIns="0" anchor="t" anchorCtr="0">
            <a:noAutofit/>
          </a:bodyPr>
          <a:lstStyle>
            <a:lvl1pPr marL="457178" lvl="0" indent="-228588" algn="l">
              <a:lnSpc>
                <a:spcPct val="106000"/>
              </a:lnSpc>
              <a:spcBef>
                <a:spcPts val="880"/>
              </a:spcBef>
              <a:spcAft>
                <a:spcPts val="0"/>
              </a:spcAft>
              <a:buSzPts val="880"/>
              <a:buNone/>
              <a:defRPr sz="1100"/>
            </a:lvl1pPr>
            <a:lvl2pPr marL="914355" lvl="1" indent="-228588" algn="l">
              <a:lnSpc>
                <a:spcPct val="106000"/>
              </a:lnSpc>
              <a:spcBef>
                <a:spcPts val="720"/>
              </a:spcBef>
              <a:spcAft>
                <a:spcPts val="0"/>
              </a:spcAft>
              <a:buSzPts val="900"/>
              <a:buNone/>
              <a:defRPr sz="900"/>
            </a:lvl2pPr>
            <a:lvl3pPr marL="1371533" lvl="2" indent="-228588" algn="l">
              <a:lnSpc>
                <a:spcPct val="106000"/>
              </a:lnSpc>
              <a:spcBef>
                <a:spcPts val="320"/>
              </a:spcBef>
              <a:spcAft>
                <a:spcPts val="0"/>
              </a:spcAft>
              <a:buSzPts val="800"/>
              <a:buNone/>
              <a:defRPr sz="800"/>
            </a:lvl3pPr>
            <a:lvl4pPr marL="1828710" lvl="3" indent="-228588" algn="l">
              <a:lnSpc>
                <a:spcPct val="106000"/>
              </a:lnSpc>
              <a:spcBef>
                <a:spcPts val="140"/>
              </a:spcBef>
              <a:spcAft>
                <a:spcPts val="0"/>
              </a:spcAft>
              <a:buSzPts val="700"/>
              <a:buFont typeface="Arial"/>
              <a:buNone/>
              <a:defRPr sz="700"/>
            </a:lvl4pPr>
            <a:lvl5pPr marL="2285888" lvl="4" indent="-228588" algn="l">
              <a:lnSpc>
                <a:spcPct val="100000"/>
              </a:lnSpc>
              <a:spcBef>
                <a:spcPts val="140"/>
              </a:spcBef>
              <a:spcAft>
                <a:spcPts val="0"/>
              </a:spcAft>
              <a:buSzPts val="700"/>
              <a:buFont typeface="Arial"/>
              <a:buNone/>
              <a:defRPr sz="700"/>
            </a:lvl5pPr>
            <a:lvl6pPr marL="2743066" lvl="5" indent="-228588" algn="l">
              <a:lnSpc>
                <a:spcPct val="100000"/>
              </a:lnSpc>
              <a:spcBef>
                <a:spcPts val="140"/>
              </a:spcBef>
              <a:spcAft>
                <a:spcPts val="0"/>
              </a:spcAft>
              <a:buSzPts val="700"/>
              <a:buFont typeface="Arial"/>
              <a:buNone/>
              <a:defRPr sz="700"/>
            </a:lvl6pPr>
            <a:lvl7pPr marL="3200243" lvl="6" indent="-228588" algn="l">
              <a:lnSpc>
                <a:spcPct val="100000"/>
              </a:lnSpc>
              <a:spcBef>
                <a:spcPts val="140"/>
              </a:spcBef>
              <a:spcAft>
                <a:spcPts val="0"/>
              </a:spcAft>
              <a:buSzPts val="700"/>
              <a:buFont typeface="Arial"/>
              <a:buNone/>
              <a:defRPr sz="700"/>
            </a:lvl7pPr>
            <a:lvl8pPr marL="3657421" lvl="7" indent="-228588" algn="l">
              <a:lnSpc>
                <a:spcPct val="100000"/>
              </a:lnSpc>
              <a:spcBef>
                <a:spcPts val="140"/>
              </a:spcBef>
              <a:spcAft>
                <a:spcPts val="0"/>
              </a:spcAft>
              <a:buSzPts val="700"/>
              <a:buFont typeface="Arial"/>
              <a:buNone/>
              <a:defRPr sz="700"/>
            </a:lvl8pPr>
            <a:lvl9pPr marL="4114598" lvl="8" indent="-228588" algn="l">
              <a:lnSpc>
                <a:spcPct val="100000"/>
              </a:lnSpc>
              <a:spcBef>
                <a:spcPts val="140"/>
              </a:spcBef>
              <a:spcAft>
                <a:spcPts val="0"/>
              </a:spcAft>
              <a:buSzPts val="700"/>
              <a:buFont typeface="Arial"/>
              <a:buNone/>
              <a:defRPr sz="700"/>
            </a:lvl9pPr>
          </a:lstStyle>
          <a:p>
            <a:endParaRPr/>
          </a:p>
        </p:txBody>
      </p:sp>
      <p:pic>
        <p:nvPicPr>
          <p:cNvPr id="302" name="Google Shape;302;p65"/>
          <p:cNvPicPr preferRelativeResize="0"/>
          <p:nvPr/>
        </p:nvPicPr>
        <p:blipFill rotWithShape="1">
          <a:blip r:embed="rId2">
            <a:alphaModFix/>
          </a:blip>
          <a:srcRect/>
          <a:stretch/>
        </p:blipFill>
        <p:spPr>
          <a:xfrm>
            <a:off x="9558529" y="6672"/>
            <a:ext cx="2633472"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3" name="Google Shape;303;p65"/>
          <p:cNvSpPr txBox="1"/>
          <p:nvPr/>
        </p:nvSpPr>
        <p:spPr>
          <a:xfrm>
            <a:off x="7114279" y="6590672"/>
            <a:ext cx="6286336" cy="2384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304"/>
        <p:cNvGrpSpPr/>
        <p:nvPr/>
      </p:nvGrpSpPr>
      <p:grpSpPr>
        <a:xfrm>
          <a:off x="0" y="0"/>
          <a:ext cx="0" cy="0"/>
          <a:chOff x="0" y="0"/>
          <a:chExt cx="0" cy="0"/>
        </a:xfrm>
      </p:grpSpPr>
      <p:sp>
        <p:nvSpPr>
          <p:cNvPr id="305" name="Google Shape;305;p66"/>
          <p:cNvSpPr txBox="1">
            <a:spLocks noGrp="1"/>
          </p:cNvSpPr>
          <p:nvPr>
            <p:ph type="title"/>
          </p:nvPr>
        </p:nvSpPr>
        <p:spPr>
          <a:xfrm>
            <a:off x="2389717" y="5106372"/>
            <a:ext cx="7315200" cy="26096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6" name="Google Shape;306;p66"/>
          <p:cNvSpPr>
            <a:spLocks noGrp="1"/>
          </p:cNvSpPr>
          <p:nvPr>
            <p:ph type="pic" idx="2"/>
          </p:nvPr>
        </p:nvSpPr>
        <p:spPr>
          <a:xfrm>
            <a:off x="2389717" y="612775"/>
            <a:ext cx="7315200" cy="4114800"/>
          </a:xfrm>
          <a:prstGeom prst="rect">
            <a:avLst/>
          </a:prstGeom>
          <a:noFill/>
          <a:ln>
            <a:noFill/>
          </a:ln>
        </p:spPr>
      </p:sp>
      <p:sp>
        <p:nvSpPr>
          <p:cNvPr id="307" name="Google Shape;307;p66"/>
          <p:cNvSpPr txBox="1">
            <a:spLocks noGrp="1"/>
          </p:cNvSpPr>
          <p:nvPr>
            <p:ph type="body" idx="1"/>
          </p:nvPr>
        </p:nvSpPr>
        <p:spPr>
          <a:xfrm>
            <a:off x="2389717" y="5367340"/>
            <a:ext cx="7315200" cy="804862"/>
          </a:xfrm>
          <a:prstGeom prst="rect">
            <a:avLst/>
          </a:prstGeom>
          <a:noFill/>
          <a:ln>
            <a:noFill/>
          </a:ln>
        </p:spPr>
        <p:txBody>
          <a:bodyPr spcFirstLastPara="1" wrap="square" lIns="0" tIns="0" rIns="0" bIns="0" anchor="t" anchorCtr="0">
            <a:noAutofit/>
          </a:bodyPr>
          <a:lstStyle>
            <a:lvl1pPr marL="457178" lvl="0" indent="-228588" algn="l">
              <a:lnSpc>
                <a:spcPct val="106000"/>
              </a:lnSpc>
              <a:spcBef>
                <a:spcPts val="880"/>
              </a:spcBef>
              <a:spcAft>
                <a:spcPts val="0"/>
              </a:spcAft>
              <a:buSzPts val="880"/>
              <a:buNone/>
              <a:defRPr sz="1100"/>
            </a:lvl1pPr>
            <a:lvl2pPr marL="914355" lvl="1" indent="-228588" algn="l">
              <a:lnSpc>
                <a:spcPct val="106000"/>
              </a:lnSpc>
              <a:spcBef>
                <a:spcPts val="720"/>
              </a:spcBef>
              <a:spcAft>
                <a:spcPts val="0"/>
              </a:spcAft>
              <a:buSzPts val="900"/>
              <a:buNone/>
              <a:defRPr sz="900"/>
            </a:lvl2pPr>
            <a:lvl3pPr marL="1371533" lvl="2" indent="-228588" algn="l">
              <a:lnSpc>
                <a:spcPct val="106000"/>
              </a:lnSpc>
              <a:spcBef>
                <a:spcPts val="320"/>
              </a:spcBef>
              <a:spcAft>
                <a:spcPts val="0"/>
              </a:spcAft>
              <a:buSzPts val="800"/>
              <a:buNone/>
              <a:defRPr sz="800"/>
            </a:lvl3pPr>
            <a:lvl4pPr marL="1828710" lvl="3" indent="-228588" algn="l">
              <a:lnSpc>
                <a:spcPct val="106000"/>
              </a:lnSpc>
              <a:spcBef>
                <a:spcPts val="140"/>
              </a:spcBef>
              <a:spcAft>
                <a:spcPts val="0"/>
              </a:spcAft>
              <a:buSzPts val="700"/>
              <a:buFont typeface="Arial"/>
              <a:buNone/>
              <a:defRPr sz="700"/>
            </a:lvl4pPr>
            <a:lvl5pPr marL="2285888" lvl="4" indent="-228588" algn="l">
              <a:lnSpc>
                <a:spcPct val="100000"/>
              </a:lnSpc>
              <a:spcBef>
                <a:spcPts val="140"/>
              </a:spcBef>
              <a:spcAft>
                <a:spcPts val="0"/>
              </a:spcAft>
              <a:buSzPts val="700"/>
              <a:buFont typeface="Arial"/>
              <a:buNone/>
              <a:defRPr sz="700"/>
            </a:lvl5pPr>
            <a:lvl6pPr marL="2743066" lvl="5" indent="-228588" algn="l">
              <a:lnSpc>
                <a:spcPct val="100000"/>
              </a:lnSpc>
              <a:spcBef>
                <a:spcPts val="140"/>
              </a:spcBef>
              <a:spcAft>
                <a:spcPts val="0"/>
              </a:spcAft>
              <a:buSzPts val="700"/>
              <a:buFont typeface="Arial"/>
              <a:buNone/>
              <a:defRPr sz="700"/>
            </a:lvl6pPr>
            <a:lvl7pPr marL="3200243" lvl="6" indent="-228588" algn="l">
              <a:lnSpc>
                <a:spcPct val="100000"/>
              </a:lnSpc>
              <a:spcBef>
                <a:spcPts val="140"/>
              </a:spcBef>
              <a:spcAft>
                <a:spcPts val="0"/>
              </a:spcAft>
              <a:buSzPts val="700"/>
              <a:buFont typeface="Arial"/>
              <a:buNone/>
              <a:defRPr sz="700"/>
            </a:lvl7pPr>
            <a:lvl8pPr marL="3657421" lvl="7" indent="-228588" algn="l">
              <a:lnSpc>
                <a:spcPct val="100000"/>
              </a:lnSpc>
              <a:spcBef>
                <a:spcPts val="140"/>
              </a:spcBef>
              <a:spcAft>
                <a:spcPts val="0"/>
              </a:spcAft>
              <a:buSzPts val="700"/>
              <a:buFont typeface="Arial"/>
              <a:buNone/>
              <a:defRPr sz="700"/>
            </a:lvl8pPr>
            <a:lvl9pPr marL="4114598" lvl="8" indent="-228588" algn="l">
              <a:lnSpc>
                <a:spcPct val="100000"/>
              </a:lnSpc>
              <a:spcBef>
                <a:spcPts val="140"/>
              </a:spcBef>
              <a:spcAft>
                <a:spcPts val="0"/>
              </a:spcAft>
              <a:buSzPts val="700"/>
              <a:buFont typeface="Arial"/>
              <a:buNone/>
              <a:defRPr sz="700"/>
            </a:lvl9pPr>
          </a:lstStyle>
          <a:p>
            <a:endParaRPr/>
          </a:p>
        </p:txBody>
      </p:sp>
      <p:pic>
        <p:nvPicPr>
          <p:cNvPr id="308" name="Google Shape;308;p66"/>
          <p:cNvPicPr preferRelativeResize="0"/>
          <p:nvPr/>
        </p:nvPicPr>
        <p:blipFill rotWithShape="1">
          <a:blip r:embed="rId2">
            <a:alphaModFix/>
          </a:blip>
          <a:srcRect/>
          <a:stretch/>
        </p:blipFill>
        <p:spPr>
          <a:xfrm>
            <a:off x="9558529" y="18074"/>
            <a:ext cx="2633472"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9" name="Google Shape;309;p66"/>
          <p:cNvSpPr txBox="1"/>
          <p:nvPr/>
        </p:nvSpPr>
        <p:spPr>
          <a:xfrm>
            <a:off x="7126471" y="6590672"/>
            <a:ext cx="6286336" cy="2384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
        <p:cNvGrpSpPr/>
        <p:nvPr/>
      </p:nvGrpSpPr>
      <p:grpSpPr>
        <a:xfrm>
          <a:off x="0" y="0"/>
          <a:ext cx="0" cy="0"/>
          <a:chOff x="0" y="0"/>
          <a:chExt cx="0" cy="0"/>
        </a:xfrm>
      </p:grpSpPr>
      <p:sp>
        <p:nvSpPr>
          <p:cNvPr id="255" name="Google Shape;255;p57"/>
          <p:cNvSpPr txBox="1">
            <a:spLocks noGrp="1"/>
          </p:cNvSpPr>
          <p:nvPr>
            <p:ph type="title"/>
          </p:nvPr>
        </p:nvSpPr>
        <p:spPr>
          <a:xfrm>
            <a:off x="535525" y="577363"/>
            <a:ext cx="11127316" cy="195759"/>
          </a:xfrm>
          <a:prstGeom prst="rect">
            <a:avLst/>
          </a:prstGeom>
          <a:noFill/>
          <a:ln>
            <a:noFill/>
          </a:ln>
        </p:spPr>
        <p:txBody>
          <a:bodyPr spcFirstLastPara="1" wrap="square" lIns="0" tIns="0" rIns="0" bIns="0" anchor="b" anchorCtr="0">
            <a:spAutoFit/>
          </a:bodyPr>
          <a:lstStyle>
            <a:lvl1pPr marR="0" lvl="0"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1pPr>
            <a:lvl2pPr marR="0" lvl="1"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2pPr>
            <a:lvl3pPr marR="0" lvl="2"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3pPr>
            <a:lvl4pPr marR="0" lvl="3"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4pPr>
            <a:lvl5pPr marR="0" lvl="4"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5pPr>
            <a:lvl6pPr marR="0" lvl="5"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6pPr>
            <a:lvl7pPr marR="0" lvl="6"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7pPr>
            <a:lvl8pPr marR="0" lvl="7"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8pPr>
            <a:lvl9pPr marR="0" lvl="8"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9pPr>
          </a:lstStyle>
          <a:p>
            <a:endParaRPr/>
          </a:p>
        </p:txBody>
      </p:sp>
      <p:sp>
        <p:nvSpPr>
          <p:cNvPr id="256" name="Google Shape;256;p57"/>
          <p:cNvSpPr txBox="1">
            <a:spLocks noGrp="1"/>
          </p:cNvSpPr>
          <p:nvPr>
            <p:ph type="body" idx="1"/>
          </p:nvPr>
        </p:nvSpPr>
        <p:spPr>
          <a:xfrm>
            <a:off x="529171" y="1154114"/>
            <a:ext cx="5344584" cy="5135562"/>
          </a:xfrm>
          <a:prstGeom prst="rect">
            <a:avLst/>
          </a:prstGeom>
          <a:noFill/>
          <a:ln>
            <a:noFill/>
          </a:ln>
        </p:spPr>
        <p:txBody>
          <a:bodyPr spcFirstLastPara="1" wrap="square" lIns="0" tIns="0" rIns="0" bIns="0" anchor="t" anchorCtr="0">
            <a:noAutofit/>
          </a:bodyPr>
          <a:lstStyle>
            <a:lvl1pPr marL="457200" marR="0" lvl="0" indent="-228600" algn="l" rtl="0">
              <a:lnSpc>
                <a:spcPct val="106000"/>
              </a:lnSpc>
              <a:spcBef>
                <a:spcPts val="720"/>
              </a:spcBef>
              <a:spcAft>
                <a:spcPts val="0"/>
              </a:spcAft>
              <a:buClr>
                <a:srgbClr val="000000"/>
              </a:buClr>
              <a:buSzPts val="1400"/>
              <a:buFont typeface="Arial"/>
              <a:buNone/>
              <a:defRPr sz="900" b="0" i="0" u="none" strike="noStrike" cap="none">
                <a:solidFill>
                  <a:schemeClr val="dk1"/>
                </a:solidFill>
                <a:latin typeface="Arial"/>
                <a:ea typeface="Arial"/>
                <a:cs typeface="Arial"/>
                <a:sym typeface="Arial"/>
              </a:defRPr>
            </a:lvl1pPr>
            <a:lvl2pPr marL="914400" marR="0" lvl="1" indent="-285750" algn="l" rtl="0">
              <a:lnSpc>
                <a:spcPct val="106000"/>
              </a:lnSpc>
              <a:spcBef>
                <a:spcPts val="720"/>
              </a:spcBef>
              <a:spcAft>
                <a:spcPts val="0"/>
              </a:spcAft>
              <a:buClr>
                <a:schemeClr val="dk1"/>
              </a:buClr>
              <a:buSzPts val="900"/>
              <a:buFont typeface="Noto Sans Symbols"/>
              <a:buChar char="◼"/>
              <a:defRPr sz="900" b="0" i="0" u="none" strike="noStrike" cap="none">
                <a:solidFill>
                  <a:schemeClr val="dk1"/>
                </a:solidFill>
                <a:latin typeface="Arial"/>
                <a:ea typeface="Arial"/>
                <a:cs typeface="Arial"/>
                <a:sym typeface="Arial"/>
              </a:defRPr>
            </a:lvl2pPr>
            <a:lvl3pPr marL="1371600" marR="0" lvl="2" indent="-279400" algn="l" rtl="0">
              <a:lnSpc>
                <a:spcPct val="106000"/>
              </a:lnSpc>
              <a:spcBef>
                <a:spcPts val="32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3pPr>
            <a:lvl4pPr marL="1828800" marR="0" lvl="3" indent="-279400" algn="l" rtl="0">
              <a:lnSpc>
                <a:spcPct val="106000"/>
              </a:lnSpc>
              <a:spcBef>
                <a:spcPts val="16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257" name="Google Shape;257;p57"/>
          <p:cNvSpPr txBox="1"/>
          <p:nvPr/>
        </p:nvSpPr>
        <p:spPr>
          <a:xfrm rot="-5400000">
            <a:off x="11885619" y="6532569"/>
            <a:ext cx="422275" cy="88900"/>
          </a:xfrm>
          <a:prstGeom prst="rect">
            <a:avLst/>
          </a:prstGeom>
          <a:noFill/>
          <a:ln>
            <a:noFill/>
          </a:ln>
        </p:spPr>
        <p:txBody>
          <a:bodyPr spcFirstLastPara="1" wrap="square" lIns="0" tIns="0" rIns="0" bIns="0" anchor="t" anchorCtr="0">
            <a:noAutofit/>
          </a:bodyPr>
          <a:lstStyle/>
          <a:p>
            <a:pPr marL="0" marR="0" lvl="0" indent="0" algn="l" rtl="0">
              <a:lnSpc>
                <a:spcPct val="106000"/>
              </a:lnSpc>
              <a:spcBef>
                <a:spcPts val="0"/>
              </a:spcBef>
              <a:spcAft>
                <a:spcPts val="0"/>
              </a:spcAft>
              <a:buClr>
                <a:srgbClr val="000000"/>
              </a:buClr>
              <a:buSzPts val="3100"/>
              <a:buFont typeface="Arial"/>
              <a:buNone/>
            </a:pPr>
            <a:endParaRPr sz="3100" b="0" i="0" u="none" strike="noStrike" cap="none">
              <a:solidFill>
                <a:srgbClr val="AFAFAF"/>
              </a:solidFill>
              <a:latin typeface="Arial"/>
              <a:ea typeface="Arial"/>
              <a:cs typeface="Arial"/>
              <a:sym typeface="Arial"/>
            </a:endParaRPr>
          </a:p>
        </p:txBody>
      </p:sp>
      <p:cxnSp>
        <p:nvCxnSpPr>
          <p:cNvPr id="258" name="Google Shape;258;p57"/>
          <p:cNvCxnSpPr/>
          <p:nvPr/>
        </p:nvCxnSpPr>
        <p:spPr>
          <a:xfrm>
            <a:off x="626536" y="992188"/>
            <a:ext cx="11338984" cy="0"/>
          </a:xfrm>
          <a:prstGeom prst="straightConnector1">
            <a:avLst/>
          </a:prstGeom>
          <a:noFill/>
          <a:ln>
            <a:noFill/>
          </a:ln>
        </p:spPr>
      </p:cxnSp>
      <p:sp>
        <p:nvSpPr>
          <p:cNvPr id="259" name="Google Shape;259;p57"/>
          <p:cNvSpPr/>
          <p:nvPr/>
        </p:nvSpPr>
        <p:spPr>
          <a:xfrm>
            <a:off x="552455" y="6670424"/>
            <a:ext cx="357716" cy="92333"/>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ts val="600"/>
                <a:buFont typeface="Arial"/>
                <a:buNone/>
              </a:pPr>
              <a:t>‹#›</a:t>
            </a:fld>
            <a:endParaRPr sz="600" b="0" i="0" u="none" strike="noStrike" cap="none">
              <a:solidFill>
                <a:srgbClr val="000000"/>
              </a:solidFill>
              <a:latin typeface="Arial"/>
              <a:ea typeface="Arial"/>
              <a:cs typeface="Arial"/>
              <a:sym typeface="Arial"/>
            </a:endParaRPr>
          </a:p>
        </p:txBody>
      </p:sp>
      <p:pic>
        <p:nvPicPr>
          <p:cNvPr id="260" name="Google Shape;260;p57"/>
          <p:cNvPicPr preferRelativeResize="0"/>
          <p:nvPr/>
        </p:nvPicPr>
        <p:blipFill rotWithShape="1">
          <a:blip r:embed="rId16">
            <a:alphaModFix/>
          </a:blip>
          <a:srcRect/>
          <a:stretch/>
        </p:blipFill>
        <p:spPr>
          <a:xfrm>
            <a:off x="9546335" y="6672"/>
            <a:ext cx="2633472"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1" name="Google Shape;261;p57"/>
          <p:cNvSpPr txBox="1"/>
          <p:nvPr/>
        </p:nvSpPr>
        <p:spPr>
          <a:xfrm>
            <a:off x="7138664" y="6590672"/>
            <a:ext cx="6286336" cy="2384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4/18/2023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483692858"/>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6.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31"/>
        <p:cNvGrpSpPr/>
        <p:nvPr/>
      </p:nvGrpSpPr>
      <p:grpSpPr>
        <a:xfrm>
          <a:off x="0" y="0"/>
          <a:ext cx="0" cy="0"/>
          <a:chOff x="0" y="0"/>
          <a:chExt cx="0" cy="0"/>
        </a:xfrm>
      </p:grpSpPr>
      <p:sp>
        <p:nvSpPr>
          <p:cNvPr id="332" name="Google Shape;332;p1"/>
          <p:cNvSpPr txBox="1"/>
          <p:nvPr/>
        </p:nvSpPr>
        <p:spPr>
          <a:xfrm>
            <a:off x="1615661" y="2205522"/>
            <a:ext cx="8960685" cy="712211"/>
          </a:xfrm>
          <a:prstGeom prst="rect">
            <a:avLst/>
          </a:prstGeom>
          <a:noFill/>
          <a:ln>
            <a:noFill/>
          </a:ln>
        </p:spPr>
        <p:txBody>
          <a:bodyPr spcFirstLastPara="1" wrap="square" lIns="0" tIns="0" rIns="0" bIns="0" anchor="t" anchorCtr="0">
            <a:noAutofit/>
          </a:bodyPr>
          <a:lstStyle/>
          <a:p>
            <a:pPr algn="ctr">
              <a:buClr>
                <a:srgbClr val="002776"/>
              </a:buClr>
              <a:buSzPts val="3600"/>
            </a:pPr>
            <a:r>
              <a:rPr lang="en-US" sz="3600" b="1" dirty="0">
                <a:solidFill>
                  <a:schemeClr val="dk1"/>
                </a:solidFill>
                <a:latin typeface="Times New Roman" panose="02020603050405020304" pitchFamily="18" charset="0"/>
                <a:cs typeface="Times New Roman" panose="02020603050405020304" pitchFamily="18" charset="0"/>
              </a:rPr>
              <a:t>    </a:t>
            </a:r>
            <a:r>
              <a:rPr lang="en-IN" sz="3600" b="1" dirty="0">
                <a:latin typeface="Times New Roman" panose="02020603050405020304" pitchFamily="18" charset="0"/>
                <a:cs typeface="Times New Roman" panose="02020603050405020304" pitchFamily="18" charset="0"/>
              </a:rPr>
              <a:t>Forecast Hourly Energy Consumption</a:t>
            </a:r>
          </a:p>
        </p:txBody>
      </p:sp>
      <p:pic>
        <p:nvPicPr>
          <p:cNvPr id="2" name="Google Shape;388;p7">
            <a:extLst>
              <a:ext uri="{FF2B5EF4-FFF2-40B4-BE49-F238E27FC236}">
                <a16:creationId xmlns:a16="http://schemas.microsoft.com/office/drawing/2014/main" id="{88D85BF9-6E41-132D-560A-015A5C85F396}"/>
              </a:ext>
            </a:extLst>
          </p:cNvPr>
          <p:cNvPicPr preferRelativeResize="0"/>
          <p:nvPr/>
        </p:nvPicPr>
        <p:blipFill rotWithShape="1">
          <a:blip r:embed="rId3">
            <a:alphaModFix/>
          </a:blip>
          <a:srcRect/>
          <a:stretch/>
        </p:blipFill>
        <p:spPr>
          <a:xfrm>
            <a:off x="10889319" y="170397"/>
            <a:ext cx="1187051" cy="411359"/>
          </a:xfrm>
          <a:prstGeom prst="rect">
            <a:avLst/>
          </a:prstGeom>
          <a:noFill/>
          <a:ln>
            <a:noFill/>
          </a:ln>
        </p:spPr>
      </p:pic>
      <p:sp>
        <p:nvSpPr>
          <p:cNvPr id="3" name="Google Shape;332;p1">
            <a:extLst>
              <a:ext uri="{FF2B5EF4-FFF2-40B4-BE49-F238E27FC236}">
                <a16:creationId xmlns:a16="http://schemas.microsoft.com/office/drawing/2014/main" id="{AB6B217E-E2CE-E541-892B-9CD4AD5AFC93}"/>
              </a:ext>
            </a:extLst>
          </p:cNvPr>
          <p:cNvSpPr txBox="1"/>
          <p:nvPr/>
        </p:nvSpPr>
        <p:spPr>
          <a:xfrm>
            <a:off x="1615660" y="3570404"/>
            <a:ext cx="9052343" cy="1689857"/>
          </a:xfrm>
          <a:prstGeom prst="rect">
            <a:avLst/>
          </a:prstGeom>
          <a:noFill/>
          <a:ln>
            <a:noFill/>
          </a:ln>
        </p:spPr>
        <p:txBody>
          <a:bodyPr spcFirstLastPara="1" wrap="square" lIns="0" tIns="0" rIns="0" bIns="0" anchor="t" anchorCtr="0">
            <a:noAutofit/>
          </a:bodyPr>
          <a:lstStyle/>
          <a:p>
            <a:pPr>
              <a:buClr>
                <a:srgbClr val="002776"/>
              </a:buClr>
              <a:buSzPts val="2400"/>
            </a:pPr>
            <a:r>
              <a:rPr lang="en-US" sz="4000" b="1" dirty="0">
                <a:solidFill>
                  <a:schemeClr val="accent5"/>
                </a:solidFill>
                <a:latin typeface="Times New Roman" panose="02020603050405020304" pitchFamily="18" charset="0"/>
                <a:ea typeface="Verdana"/>
                <a:cs typeface="Times New Roman" panose="02020603050405020304" pitchFamily="18" charset="0"/>
                <a:sym typeface="Verdana"/>
              </a:rPr>
              <a:t>                                </a:t>
            </a:r>
            <a:r>
              <a:rPr lang="en-US" sz="2800" b="1" dirty="0">
                <a:solidFill>
                  <a:schemeClr val="accent5"/>
                </a:solidFill>
                <a:latin typeface="Times New Roman" panose="02020603050405020304" pitchFamily="18" charset="0"/>
                <a:ea typeface="Verdana"/>
                <a:cs typeface="Times New Roman" panose="02020603050405020304" pitchFamily="18" charset="0"/>
                <a:sym typeface="Verdana"/>
              </a:rPr>
              <a:t>Team </a:t>
            </a:r>
            <a:r>
              <a:rPr lang="en-US" sz="2800" b="1" dirty="0">
                <a:solidFill>
                  <a:schemeClr val="tx1"/>
                </a:solidFill>
                <a:latin typeface="Times New Roman" panose="02020603050405020304" pitchFamily="18" charset="0"/>
                <a:ea typeface="Verdana"/>
                <a:cs typeface="Times New Roman" panose="02020603050405020304" pitchFamily="18" charset="0"/>
                <a:sym typeface="Verdana"/>
              </a:rPr>
              <a:t>2</a:t>
            </a:r>
            <a:r>
              <a:rPr lang="en-US" sz="3200" b="1" dirty="0">
                <a:solidFill>
                  <a:schemeClr val="accent5"/>
                </a:solidFill>
                <a:latin typeface="Times New Roman" panose="02020603050405020304" pitchFamily="18" charset="0"/>
                <a:ea typeface="Verdana"/>
                <a:cs typeface="Times New Roman" panose="02020603050405020304" pitchFamily="18" charset="0"/>
                <a:sym typeface="Verdana"/>
              </a:rPr>
              <a:t> </a:t>
            </a:r>
          </a:p>
          <a:p>
            <a:pPr>
              <a:buClr>
                <a:srgbClr val="002776"/>
              </a:buClr>
              <a:buSzPts val="2400"/>
            </a:pPr>
            <a:r>
              <a:rPr lang="en-US" sz="2800" b="1" dirty="0">
                <a:solidFill>
                  <a:srgbClr val="002776"/>
                </a:solidFill>
                <a:latin typeface="Times New Roman" panose="02020603050405020304" pitchFamily="18" charset="0"/>
                <a:ea typeface="Verdana"/>
                <a:cs typeface="Times New Roman" panose="02020603050405020304" pitchFamily="18" charset="0"/>
                <a:sym typeface="Verdana"/>
              </a:rPr>
              <a:t>  </a:t>
            </a:r>
            <a:r>
              <a:rPr lang="en-US" sz="2700" b="1" dirty="0">
                <a:solidFill>
                  <a:schemeClr val="accent5"/>
                </a:solidFill>
                <a:latin typeface="Times New Roman" panose="02020603050405020304" pitchFamily="18" charset="0"/>
                <a:ea typeface="Verdana"/>
                <a:cs typeface="Times New Roman" panose="02020603050405020304" pitchFamily="18" charset="0"/>
                <a:sym typeface="Verdana"/>
              </a:rPr>
              <a:t>Mentors:</a:t>
            </a:r>
            <a:r>
              <a:rPr lang="en-US" sz="2700" b="1" dirty="0">
                <a:solidFill>
                  <a:srgbClr val="002776"/>
                </a:solidFill>
                <a:latin typeface="Times New Roman" panose="02020603050405020304" pitchFamily="18" charset="0"/>
                <a:ea typeface="Verdana"/>
                <a:cs typeface="Times New Roman" panose="02020603050405020304" pitchFamily="18" charset="0"/>
                <a:sym typeface="Verdana"/>
              </a:rPr>
              <a:t> </a:t>
            </a:r>
            <a:r>
              <a:rPr lang="en-US" sz="2700" b="1" dirty="0">
                <a:solidFill>
                  <a:schemeClr val="tx1"/>
                </a:solidFill>
                <a:latin typeface="Times New Roman" panose="02020603050405020304" pitchFamily="18" charset="0"/>
                <a:ea typeface="Verdana"/>
                <a:cs typeface="Times New Roman" panose="02020603050405020304" pitchFamily="18" charset="0"/>
                <a:sym typeface="Verdana"/>
              </a:rPr>
              <a:t>Mr.Madishetti Rajshekar  &amp; Ms.Bapuram Pallavi</a:t>
            </a:r>
            <a:endParaRPr lang="en-US" sz="2700" dirty="0">
              <a:solidFill>
                <a:schemeClr val="tx1"/>
              </a:solidFill>
              <a:latin typeface="Times New Roman" panose="02020603050405020304" pitchFamily="18" charset="0"/>
              <a:cs typeface="Times New Roman" panose="02020603050405020304" pitchFamily="18" charset="0"/>
            </a:endParaRPr>
          </a:p>
          <a:p>
            <a:pPr>
              <a:buClr>
                <a:srgbClr val="002776"/>
              </a:buClr>
              <a:buSzPts val="2400"/>
            </a:pPr>
            <a:r>
              <a:rPr lang="en-US" sz="3600" b="1" dirty="0">
                <a:solidFill>
                  <a:schemeClr val="tx1"/>
                </a:solidFill>
                <a:latin typeface="Times New Roman" panose="02020603050405020304" pitchFamily="18" charset="0"/>
                <a:ea typeface="Verdana"/>
                <a:cs typeface="Times New Roman" panose="02020603050405020304" pitchFamily="18" charset="0"/>
                <a:sym typeface="Verdana"/>
              </a:rPr>
              <a:t>                               </a:t>
            </a:r>
            <a:r>
              <a:rPr lang="en-US" sz="2600" b="1" dirty="0">
                <a:solidFill>
                  <a:schemeClr val="accent5">
                    <a:lumMod val="75000"/>
                  </a:schemeClr>
                </a:solidFill>
                <a:latin typeface="Times New Roman" panose="02020603050405020304" pitchFamily="18" charset="0"/>
                <a:ea typeface="Verdana"/>
                <a:cs typeface="Times New Roman" panose="02020603050405020304" pitchFamily="18" charset="0"/>
                <a:sym typeface="Verdana"/>
              </a:rPr>
              <a:t>Date: </a:t>
            </a:r>
            <a:r>
              <a:rPr lang="en-US" sz="2600" b="1" dirty="0">
                <a:solidFill>
                  <a:schemeClr val="tx1"/>
                </a:solidFill>
                <a:latin typeface="Times New Roman" panose="02020603050405020304" pitchFamily="18" charset="0"/>
                <a:ea typeface="Verdana"/>
                <a:cs typeface="Times New Roman" panose="02020603050405020304" pitchFamily="18" charset="0"/>
                <a:sym typeface="Verdana"/>
              </a:rPr>
              <a:t>18/04/2022</a:t>
            </a:r>
            <a:endParaRPr sz="26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6384"/>
    </mc:Choice>
    <mc:Fallback xmlns="">
      <p:transition spd="slow" advTm="6384"/>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75"/>
        <p:cNvGrpSpPr/>
        <p:nvPr/>
      </p:nvGrpSpPr>
      <p:grpSpPr>
        <a:xfrm>
          <a:off x="0" y="0"/>
          <a:ext cx="0" cy="0"/>
          <a:chOff x="0" y="0"/>
          <a:chExt cx="0" cy="0"/>
        </a:xfrm>
      </p:grpSpPr>
      <p:sp>
        <p:nvSpPr>
          <p:cNvPr id="376" name="Google Shape;376;p6"/>
          <p:cNvSpPr txBox="1"/>
          <p:nvPr/>
        </p:nvSpPr>
        <p:spPr>
          <a:xfrm>
            <a:off x="1709198" y="344917"/>
            <a:ext cx="8503149" cy="511604"/>
          </a:xfrm>
          <a:prstGeom prst="rect">
            <a:avLst/>
          </a:prstGeom>
          <a:noFill/>
          <a:ln>
            <a:noFill/>
          </a:ln>
        </p:spPr>
        <p:txBody>
          <a:bodyPr spcFirstLastPara="1" wrap="square" lIns="0" tIns="0" rIns="0" bIns="0" anchor="t" anchorCtr="0">
            <a:noAutofit/>
          </a:bodyPr>
          <a:lstStyle/>
          <a:p>
            <a:pPr defTabSz="914355">
              <a:buClr>
                <a:srgbClr val="002776"/>
              </a:buClr>
              <a:buSzPts val="2800"/>
              <a:defRPr/>
            </a:pPr>
            <a:r>
              <a:rPr lang="en-US" sz="2800" b="1" dirty="0">
                <a:solidFill>
                  <a:srgbClr val="5B9BD5"/>
                </a:solidFill>
                <a:latin typeface="Times New Roman" panose="02020603050405020304" pitchFamily="18" charset="0"/>
                <a:cs typeface="Times New Roman" panose="02020603050405020304" pitchFamily="18" charset="0"/>
              </a:rPr>
              <a:t>Data visualization without outliers :</a:t>
            </a:r>
            <a:endParaRPr sz="2800" b="1" dirty="0">
              <a:solidFill>
                <a:srgbClr val="5B9BD5"/>
              </a:solidFill>
              <a:latin typeface="Times New Roman" panose="02020603050405020304" pitchFamily="18" charset="0"/>
              <a:cs typeface="Times New Roman" panose="02020603050405020304" pitchFamily="18" charset="0"/>
            </a:endParaRPr>
          </a:p>
        </p:txBody>
      </p:sp>
      <p:sp>
        <p:nvSpPr>
          <p:cNvPr id="377" name="Google Shape;377;p6"/>
          <p:cNvSpPr/>
          <p:nvPr/>
        </p:nvSpPr>
        <p:spPr>
          <a:xfrm>
            <a:off x="1686505" y="5289550"/>
            <a:ext cx="8818997" cy="646290"/>
          </a:xfrm>
          <a:prstGeom prst="rect">
            <a:avLst/>
          </a:prstGeom>
          <a:noFill/>
          <a:ln>
            <a:noFill/>
          </a:ln>
        </p:spPr>
        <p:txBody>
          <a:bodyPr spcFirstLastPara="1" wrap="square" lIns="91425" tIns="45700" rIns="91425" bIns="45700" anchor="t" anchorCtr="0">
            <a:spAutoFit/>
          </a:bodyPr>
          <a:lstStyle/>
          <a:p>
            <a:pPr marL="285735" indent="-285735" algn="just" defTabSz="914355">
              <a:buClr>
                <a:srgbClr val="385623"/>
              </a:buClr>
              <a:buSzPts val="1600"/>
              <a:buFont typeface="Arial" panose="020B0604020202020204" pitchFamily="34" charset="0"/>
              <a:buChar char="•"/>
              <a:defRPr/>
            </a:pPr>
            <a:r>
              <a:rPr lang="en-US" sz="1800" dirty="0">
                <a:solidFill>
                  <a:prstClr val="black"/>
                </a:solidFill>
                <a:latin typeface="Times New Roman" panose="02020603050405020304" pitchFamily="18" charset="0"/>
                <a:ea typeface="Verdana"/>
                <a:cs typeface="Times New Roman" panose="02020603050405020304" pitchFamily="18" charset="0"/>
                <a:sym typeface="Verdana"/>
              </a:rPr>
              <a:t>After removal of </a:t>
            </a:r>
            <a:r>
              <a:rPr lang="en-US" sz="1800" b="1" dirty="0">
                <a:solidFill>
                  <a:prstClr val="black"/>
                </a:solidFill>
                <a:latin typeface="Times New Roman" panose="02020603050405020304" pitchFamily="18" charset="0"/>
                <a:ea typeface="Verdana"/>
                <a:cs typeface="Times New Roman" panose="02020603050405020304" pitchFamily="18" charset="0"/>
                <a:sym typeface="Verdana"/>
              </a:rPr>
              <a:t>703</a:t>
            </a:r>
            <a:r>
              <a:rPr lang="en-US" sz="1800" dirty="0">
                <a:solidFill>
                  <a:prstClr val="black"/>
                </a:solidFill>
                <a:latin typeface="Times New Roman" panose="02020603050405020304" pitchFamily="18" charset="0"/>
                <a:ea typeface="Verdana"/>
                <a:cs typeface="Times New Roman" panose="02020603050405020304" pitchFamily="18" charset="0"/>
                <a:sym typeface="Verdana"/>
              </a:rPr>
              <a:t> outliers we get above visualization of entire data which ranges between about </a:t>
            </a:r>
            <a:r>
              <a:rPr lang="en-US" sz="1800" b="1" dirty="0">
                <a:solidFill>
                  <a:prstClr val="black"/>
                </a:solidFill>
                <a:latin typeface="Times New Roman" panose="02020603050405020304" pitchFamily="18" charset="0"/>
                <a:ea typeface="Verdana"/>
                <a:cs typeface="Times New Roman" panose="02020603050405020304" pitchFamily="18" charset="0"/>
                <a:sym typeface="Verdana"/>
              </a:rPr>
              <a:t>3000 to 8300 MW </a:t>
            </a:r>
            <a:r>
              <a:rPr lang="en-US" sz="1800" dirty="0">
                <a:solidFill>
                  <a:prstClr val="black"/>
                </a:solidFill>
                <a:latin typeface="Times New Roman" panose="02020603050405020304" pitchFamily="18" charset="0"/>
                <a:ea typeface="Verdana"/>
                <a:cs typeface="Times New Roman" panose="02020603050405020304" pitchFamily="18" charset="0"/>
                <a:sym typeface="Verdana"/>
              </a:rPr>
              <a:t>as compare to previous range of </a:t>
            </a:r>
            <a:r>
              <a:rPr lang="en-US" sz="1800" b="1" dirty="0">
                <a:solidFill>
                  <a:prstClr val="black"/>
                </a:solidFill>
                <a:latin typeface="Times New Roman" panose="02020603050405020304" pitchFamily="18" charset="0"/>
                <a:ea typeface="Verdana"/>
                <a:cs typeface="Times New Roman" panose="02020603050405020304" pitchFamily="18" charset="0"/>
                <a:sym typeface="Verdana"/>
              </a:rPr>
              <a:t>490 to 9600 MW.</a:t>
            </a:r>
          </a:p>
        </p:txBody>
      </p:sp>
      <p:pic>
        <p:nvPicPr>
          <p:cNvPr id="378" name="Google Shape;378;p6"/>
          <p:cNvPicPr preferRelativeResize="0"/>
          <p:nvPr/>
        </p:nvPicPr>
        <p:blipFill rotWithShape="1">
          <a:blip r:embed="rId3">
            <a:alphaModFix/>
          </a:blip>
          <a:srcRect/>
          <a:stretch/>
        </p:blipFill>
        <p:spPr>
          <a:xfrm>
            <a:off x="10919071" y="139237"/>
            <a:ext cx="1187051" cy="411359"/>
          </a:xfrm>
          <a:prstGeom prst="rect">
            <a:avLst/>
          </a:prstGeom>
          <a:noFill/>
          <a:ln>
            <a:noFill/>
          </a:ln>
        </p:spPr>
      </p:pic>
      <p:pic>
        <p:nvPicPr>
          <p:cNvPr id="1026" name="Picture 2">
            <a:extLst>
              <a:ext uri="{FF2B5EF4-FFF2-40B4-BE49-F238E27FC236}">
                <a16:creationId xmlns:a16="http://schemas.microsoft.com/office/drawing/2014/main" id="{04ADD438-B51E-D7B0-F217-2FD12717E5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081089"/>
            <a:ext cx="9144000" cy="3785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62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82"/>
        <p:cNvGrpSpPr/>
        <p:nvPr/>
      </p:nvGrpSpPr>
      <p:grpSpPr>
        <a:xfrm>
          <a:off x="0" y="0"/>
          <a:ext cx="0" cy="0"/>
          <a:chOff x="0" y="0"/>
          <a:chExt cx="0" cy="0"/>
        </a:xfrm>
      </p:grpSpPr>
      <p:sp>
        <p:nvSpPr>
          <p:cNvPr id="387" name="Google Shape;387;p7"/>
          <p:cNvSpPr txBox="1"/>
          <p:nvPr/>
        </p:nvSpPr>
        <p:spPr>
          <a:xfrm>
            <a:off x="1620705" y="5657640"/>
            <a:ext cx="8862100" cy="646290"/>
          </a:xfrm>
          <a:prstGeom prst="rect">
            <a:avLst/>
          </a:prstGeom>
          <a:noFill/>
          <a:ln>
            <a:noFill/>
          </a:ln>
        </p:spPr>
        <p:txBody>
          <a:bodyPr spcFirstLastPara="1" wrap="square" lIns="91425" tIns="45700" rIns="91425" bIns="45700" anchor="t" anchorCtr="0">
            <a:spAutoFit/>
          </a:bodyPr>
          <a:lstStyle/>
          <a:p>
            <a:pPr marL="285735" indent="-285735">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While plotting Empirical cumulative distribution function of energy usage </a:t>
            </a:r>
            <a:r>
              <a:rPr lang="en-US" sz="1800" dirty="0">
                <a:solidFill>
                  <a:schemeClr val="tx1"/>
                </a:solidFill>
                <a:latin typeface="Times New Roman" panose="02020603050405020304" pitchFamily="18" charset="0"/>
                <a:cs typeface="Times New Roman" panose="02020603050405020304" pitchFamily="18" charset="0"/>
              </a:rPr>
              <a:t>we can see that around </a:t>
            </a:r>
            <a:r>
              <a:rPr lang="en-US" sz="1800" b="1" dirty="0">
                <a:solidFill>
                  <a:schemeClr val="tx1"/>
                </a:solidFill>
                <a:latin typeface="Times New Roman" panose="02020603050405020304" pitchFamily="18" charset="0"/>
                <a:cs typeface="Times New Roman" panose="02020603050405020304" pitchFamily="18" charset="0"/>
              </a:rPr>
              <a:t>60%</a:t>
            </a:r>
            <a:r>
              <a:rPr lang="en-US" sz="1800" dirty="0">
                <a:solidFill>
                  <a:schemeClr val="tx1"/>
                </a:solidFill>
                <a:latin typeface="Times New Roman" panose="02020603050405020304" pitchFamily="18" charset="0"/>
                <a:cs typeface="Times New Roman" panose="02020603050405020304" pitchFamily="18" charset="0"/>
              </a:rPr>
              <a:t> of power usage is </a:t>
            </a:r>
            <a:r>
              <a:rPr lang="en-US" sz="1800" dirty="0">
                <a:solidFill>
                  <a:srgbClr val="FF0000"/>
                </a:solidFill>
                <a:latin typeface="Times New Roman" panose="02020603050405020304" pitchFamily="18" charset="0"/>
                <a:cs typeface="Times New Roman" panose="02020603050405020304" pitchFamily="18" charset="0"/>
              </a:rPr>
              <a:t>less</a:t>
            </a:r>
            <a:r>
              <a:rPr lang="en-US" sz="1800" dirty="0">
                <a:solidFill>
                  <a:schemeClr val="tx1"/>
                </a:solidFill>
                <a:latin typeface="Times New Roman" panose="02020603050405020304" pitchFamily="18" charset="0"/>
                <a:cs typeface="Times New Roman" panose="02020603050405020304" pitchFamily="18" charset="0"/>
              </a:rPr>
              <a:t> than </a:t>
            </a:r>
            <a:r>
              <a:rPr lang="en-US" sz="1800" b="1" dirty="0">
                <a:solidFill>
                  <a:schemeClr val="tx1"/>
                </a:solidFill>
                <a:latin typeface="Times New Roman" panose="02020603050405020304" pitchFamily="18" charset="0"/>
                <a:cs typeface="Times New Roman" panose="02020603050405020304" pitchFamily="18" charset="0"/>
              </a:rPr>
              <a:t>5600 MW</a:t>
            </a:r>
            <a:r>
              <a:rPr lang="en-US" sz="1800" dirty="0">
                <a:solidFill>
                  <a:schemeClr val="tx1"/>
                </a:solidFill>
                <a:latin typeface="Times New Roman" panose="02020603050405020304" pitchFamily="18" charset="0"/>
                <a:cs typeface="Times New Roman" panose="02020603050405020304" pitchFamily="18" charset="0"/>
              </a:rPr>
              <a:t> while rest is </a:t>
            </a:r>
            <a:r>
              <a:rPr lang="en-US" sz="1800" dirty="0">
                <a:solidFill>
                  <a:srgbClr val="00B050"/>
                </a:solidFill>
                <a:latin typeface="Times New Roman" panose="02020603050405020304" pitchFamily="18" charset="0"/>
                <a:cs typeface="Times New Roman" panose="02020603050405020304" pitchFamily="18" charset="0"/>
              </a:rPr>
              <a:t>greater</a:t>
            </a:r>
            <a:r>
              <a:rPr lang="en-US" sz="1800" dirty="0">
                <a:solidFill>
                  <a:schemeClr val="tx1"/>
                </a:solidFill>
                <a:latin typeface="Times New Roman" panose="02020603050405020304" pitchFamily="18" charset="0"/>
                <a:cs typeface="Times New Roman" panose="02020603050405020304" pitchFamily="18" charset="0"/>
              </a:rPr>
              <a:t> than </a:t>
            </a:r>
            <a:r>
              <a:rPr lang="en-US" sz="1800" b="1" dirty="0">
                <a:solidFill>
                  <a:schemeClr val="tx1"/>
                </a:solidFill>
                <a:latin typeface="Times New Roman" panose="02020603050405020304" pitchFamily="18" charset="0"/>
                <a:cs typeface="Times New Roman" panose="02020603050405020304" pitchFamily="18" charset="0"/>
              </a:rPr>
              <a:t>5600 MW</a:t>
            </a:r>
            <a:r>
              <a:rPr lang="en-US" sz="1800" dirty="0">
                <a:solidFill>
                  <a:schemeClr val="tx1"/>
                </a:solidFill>
                <a:latin typeface="Times New Roman" panose="02020603050405020304" pitchFamily="18" charset="0"/>
                <a:cs typeface="Times New Roman" panose="02020603050405020304" pitchFamily="18" charset="0"/>
              </a:rPr>
              <a:t>.</a:t>
            </a:r>
          </a:p>
        </p:txBody>
      </p:sp>
      <p:pic>
        <p:nvPicPr>
          <p:cNvPr id="388" name="Google Shape;388;p7"/>
          <p:cNvPicPr preferRelativeResize="0"/>
          <p:nvPr/>
        </p:nvPicPr>
        <p:blipFill rotWithShape="1">
          <a:blip r:embed="rId3">
            <a:alphaModFix/>
          </a:blip>
          <a:srcRect/>
          <a:stretch/>
        </p:blipFill>
        <p:spPr>
          <a:xfrm>
            <a:off x="10919072" y="100245"/>
            <a:ext cx="1187051" cy="411359"/>
          </a:xfrm>
          <a:prstGeom prst="rect">
            <a:avLst/>
          </a:prstGeom>
          <a:noFill/>
          <a:ln>
            <a:noFill/>
          </a:ln>
        </p:spPr>
      </p:pic>
      <p:pic>
        <p:nvPicPr>
          <p:cNvPr id="8194" name="Picture 2">
            <a:extLst>
              <a:ext uri="{FF2B5EF4-FFF2-40B4-BE49-F238E27FC236}">
                <a16:creationId xmlns:a16="http://schemas.microsoft.com/office/drawing/2014/main" id="{20A5739E-E424-DE26-8CDA-8DFE9D352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706" y="1105879"/>
            <a:ext cx="8862101" cy="4114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A1A7D6-CBEF-C9F6-6261-7AB5CE1B559F}"/>
              </a:ext>
            </a:extLst>
          </p:cNvPr>
          <p:cNvSpPr>
            <a:spLocks noGrp="1"/>
          </p:cNvSpPr>
          <p:nvPr>
            <p:ph type="title"/>
          </p:nvPr>
        </p:nvSpPr>
        <p:spPr>
          <a:xfrm>
            <a:off x="1620703" y="251716"/>
            <a:ext cx="5064900" cy="519776"/>
          </a:xfrm>
        </p:spPr>
        <p:txBody>
          <a:bodyPr>
            <a:noAutofit/>
          </a:bodyPr>
          <a:lstStyle/>
          <a:p>
            <a:r>
              <a:rPr lang="en-US" sz="2800" b="1" dirty="0">
                <a:solidFill>
                  <a:schemeClr val="accent5"/>
                </a:solidFill>
                <a:latin typeface="Times New Roman" panose="02020603050405020304" pitchFamily="18" charset="0"/>
                <a:cs typeface="Times New Roman" panose="02020603050405020304" pitchFamily="18" charset="0"/>
              </a:rPr>
              <a:t>ECDF of energy Consumption :</a:t>
            </a:r>
            <a:endParaRPr lang="en-IN" sz="2800" b="1"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8115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82"/>
        <p:cNvGrpSpPr/>
        <p:nvPr/>
      </p:nvGrpSpPr>
      <p:grpSpPr>
        <a:xfrm>
          <a:off x="0" y="0"/>
          <a:ext cx="0" cy="0"/>
          <a:chOff x="0" y="0"/>
          <a:chExt cx="0" cy="0"/>
        </a:xfrm>
      </p:grpSpPr>
      <p:sp>
        <p:nvSpPr>
          <p:cNvPr id="387" name="Google Shape;387;p7"/>
          <p:cNvSpPr txBox="1"/>
          <p:nvPr/>
        </p:nvSpPr>
        <p:spPr>
          <a:xfrm>
            <a:off x="1596754" y="5501081"/>
            <a:ext cx="8998498" cy="923289"/>
          </a:xfrm>
          <a:prstGeom prst="rect">
            <a:avLst/>
          </a:prstGeom>
          <a:noFill/>
          <a:ln>
            <a:noFill/>
          </a:ln>
        </p:spPr>
        <p:txBody>
          <a:bodyPr spcFirstLastPara="1" wrap="square" lIns="91425" tIns="45700" rIns="91425" bIns="45700" anchor="t" anchorCtr="0">
            <a:spAutoFit/>
          </a:bodyPr>
          <a:lstStyle/>
          <a:p>
            <a:pPr marL="342884" indent="-342884">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From this line chart, we say that there is </a:t>
            </a:r>
            <a:r>
              <a:rPr lang="en-US" sz="1800" dirty="0">
                <a:solidFill>
                  <a:srgbClr val="FF0000"/>
                </a:solidFill>
                <a:latin typeface="Times New Roman" panose="02020603050405020304" pitchFamily="18" charset="0"/>
                <a:cs typeface="Times New Roman" panose="02020603050405020304" pitchFamily="18" charset="0"/>
                <a:sym typeface="Century Gothic"/>
              </a:rPr>
              <a:t>no regular patterns</a:t>
            </a:r>
            <a:r>
              <a:rPr lang="en-US" sz="1800" dirty="0">
                <a:solidFill>
                  <a:schemeClr val="tx1"/>
                </a:solidFill>
                <a:latin typeface="Times New Roman" panose="02020603050405020304" pitchFamily="18" charset="0"/>
                <a:cs typeface="Times New Roman" panose="02020603050405020304" pitchFamily="18" charset="0"/>
                <a:sym typeface="Century Gothic"/>
              </a:rPr>
              <a:t> of energy usage while plotting m</a:t>
            </a:r>
            <a:r>
              <a:rPr lang="en-US" sz="1800" dirty="0">
                <a:solidFill>
                  <a:schemeClr val="tx1"/>
                </a:solidFill>
                <a:latin typeface="Times New Roman" panose="02020603050405020304" pitchFamily="18" charset="0"/>
                <a:cs typeface="Times New Roman" panose="02020603050405020304" pitchFamily="18" charset="0"/>
              </a:rPr>
              <a:t>onthly usage across years </a:t>
            </a:r>
            <a:r>
              <a:rPr lang="en-US" sz="1800" dirty="0">
                <a:solidFill>
                  <a:schemeClr val="tx1"/>
                </a:solidFill>
                <a:latin typeface="Times New Roman" panose="02020603050405020304" pitchFamily="18" charset="0"/>
                <a:cs typeface="Times New Roman" panose="02020603050405020304" pitchFamily="18" charset="0"/>
                <a:sym typeface="Century Gothic"/>
              </a:rPr>
              <a:t>, but we see that, in </a:t>
            </a:r>
            <a:r>
              <a:rPr lang="en-US" sz="1800" b="1" dirty="0">
                <a:solidFill>
                  <a:schemeClr val="tx1"/>
                </a:solidFill>
                <a:latin typeface="Times New Roman" panose="02020603050405020304" pitchFamily="18" charset="0"/>
                <a:cs typeface="Times New Roman" panose="02020603050405020304" pitchFamily="18" charset="0"/>
                <a:sym typeface="Century Gothic"/>
              </a:rPr>
              <a:t>February</a:t>
            </a:r>
            <a:r>
              <a:rPr lang="en-US" sz="1800" dirty="0">
                <a:solidFill>
                  <a:schemeClr val="tx1"/>
                </a:solidFill>
                <a:latin typeface="Times New Roman" panose="02020603050405020304" pitchFamily="18" charset="0"/>
                <a:cs typeface="Times New Roman" panose="02020603050405020304" pitchFamily="18" charset="0"/>
                <a:sym typeface="Century Gothic"/>
              </a:rPr>
              <a:t> month, there is </a:t>
            </a:r>
            <a:r>
              <a:rPr lang="en-US" sz="1800" dirty="0">
                <a:solidFill>
                  <a:srgbClr val="00B050"/>
                </a:solidFill>
                <a:latin typeface="Times New Roman" panose="02020603050405020304" pitchFamily="18" charset="0"/>
                <a:cs typeface="Times New Roman" panose="02020603050405020304" pitchFamily="18" charset="0"/>
                <a:sym typeface="Century Gothic"/>
              </a:rPr>
              <a:t>higher</a:t>
            </a:r>
            <a:r>
              <a:rPr lang="en-US" sz="1800" dirty="0">
                <a:solidFill>
                  <a:schemeClr val="tx1"/>
                </a:solidFill>
                <a:latin typeface="Times New Roman" panose="02020603050405020304" pitchFamily="18" charset="0"/>
                <a:cs typeface="Times New Roman" panose="02020603050405020304" pitchFamily="18" charset="0"/>
                <a:sym typeface="Century Gothic"/>
              </a:rPr>
              <a:t> </a:t>
            </a:r>
            <a:r>
              <a:rPr lang="en-US" sz="1800" dirty="0">
                <a:solidFill>
                  <a:srgbClr val="00B050"/>
                </a:solidFill>
                <a:latin typeface="Times New Roman" panose="02020603050405020304" pitchFamily="18" charset="0"/>
                <a:cs typeface="Times New Roman" panose="02020603050405020304" pitchFamily="18" charset="0"/>
                <a:sym typeface="Century Gothic"/>
              </a:rPr>
              <a:t>variance</a:t>
            </a:r>
            <a:r>
              <a:rPr lang="en-US" sz="1800" dirty="0">
                <a:solidFill>
                  <a:schemeClr val="tx1"/>
                </a:solidFill>
                <a:latin typeface="Times New Roman" panose="02020603050405020304" pitchFamily="18" charset="0"/>
                <a:cs typeface="Times New Roman" panose="02020603050405020304" pitchFamily="18" charset="0"/>
                <a:sym typeface="Century Gothic"/>
              </a:rPr>
              <a:t> in energy usage while in </a:t>
            </a:r>
            <a:r>
              <a:rPr lang="en-US" sz="1800" b="1" dirty="0">
                <a:solidFill>
                  <a:schemeClr val="tx1"/>
                </a:solidFill>
                <a:latin typeface="Times New Roman" panose="02020603050405020304" pitchFamily="18" charset="0"/>
                <a:cs typeface="Times New Roman" panose="02020603050405020304" pitchFamily="18" charset="0"/>
                <a:sym typeface="Century Gothic"/>
              </a:rPr>
              <a:t>2015</a:t>
            </a:r>
            <a:r>
              <a:rPr lang="en-US" sz="1800" dirty="0">
                <a:solidFill>
                  <a:schemeClr val="tx1"/>
                </a:solidFill>
                <a:latin typeface="Times New Roman" panose="02020603050405020304" pitchFamily="18" charset="0"/>
                <a:cs typeface="Times New Roman" panose="02020603050405020304" pitchFamily="18" charset="0"/>
                <a:sym typeface="Century Gothic"/>
              </a:rPr>
              <a:t> it is </a:t>
            </a:r>
            <a:r>
              <a:rPr lang="en-US" sz="1800" dirty="0">
                <a:solidFill>
                  <a:srgbClr val="00B050"/>
                </a:solidFill>
                <a:latin typeface="Times New Roman" panose="02020603050405020304" pitchFamily="18" charset="0"/>
                <a:cs typeface="Times New Roman" panose="02020603050405020304" pitchFamily="18" charset="0"/>
                <a:sym typeface="Century Gothic"/>
              </a:rPr>
              <a:t>highest</a:t>
            </a:r>
            <a:r>
              <a:rPr lang="en-US" sz="1800" dirty="0">
                <a:solidFill>
                  <a:schemeClr val="tx1"/>
                </a:solidFill>
                <a:latin typeface="Times New Roman" panose="02020603050405020304" pitchFamily="18" charset="0"/>
                <a:cs typeface="Times New Roman" panose="02020603050405020304" pitchFamily="18" charset="0"/>
                <a:sym typeface="Century Gothic"/>
              </a:rPr>
              <a:t>.</a:t>
            </a:r>
            <a:endParaRPr sz="1400" dirty="0">
              <a:solidFill>
                <a:schemeClr val="tx1"/>
              </a:solidFill>
              <a:latin typeface="Times New Roman" panose="02020603050405020304" pitchFamily="18" charset="0"/>
              <a:cs typeface="Times New Roman" panose="02020603050405020304" pitchFamily="18" charset="0"/>
            </a:endParaRPr>
          </a:p>
        </p:txBody>
      </p:sp>
      <p:pic>
        <p:nvPicPr>
          <p:cNvPr id="388" name="Google Shape;388;p7"/>
          <p:cNvPicPr preferRelativeResize="0"/>
          <p:nvPr/>
        </p:nvPicPr>
        <p:blipFill rotWithShape="1">
          <a:blip r:embed="rId3">
            <a:alphaModFix/>
          </a:blip>
          <a:srcRect/>
          <a:stretch/>
        </p:blipFill>
        <p:spPr>
          <a:xfrm>
            <a:off x="10929346" y="100245"/>
            <a:ext cx="1187051" cy="411359"/>
          </a:xfrm>
          <a:prstGeom prst="rect">
            <a:avLst/>
          </a:prstGeom>
          <a:noFill/>
          <a:ln>
            <a:noFill/>
          </a:ln>
        </p:spPr>
      </p:pic>
      <p:pic>
        <p:nvPicPr>
          <p:cNvPr id="3074" name="Picture 2">
            <a:extLst>
              <a:ext uri="{FF2B5EF4-FFF2-40B4-BE49-F238E27FC236}">
                <a16:creationId xmlns:a16="http://schemas.microsoft.com/office/drawing/2014/main" id="{117FCC86-F83B-D6BA-3286-F1A752A9D3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6600" y="1092990"/>
            <a:ext cx="8958805" cy="40865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8AA570-B6E6-F3F4-FF81-F7B74126D3B7}"/>
              </a:ext>
            </a:extLst>
          </p:cNvPr>
          <p:cNvSpPr>
            <a:spLocks noGrp="1"/>
          </p:cNvSpPr>
          <p:nvPr>
            <p:ph type="title"/>
          </p:nvPr>
        </p:nvSpPr>
        <p:spPr>
          <a:xfrm>
            <a:off x="1596750" y="251716"/>
            <a:ext cx="6252705" cy="519776"/>
          </a:xfrm>
        </p:spPr>
        <p:txBody>
          <a:bodyPr>
            <a:noAutofit/>
          </a:bodyPr>
          <a:lstStyle/>
          <a:p>
            <a:r>
              <a:rPr lang="en-US" sz="2800" b="1" dirty="0">
                <a:solidFill>
                  <a:schemeClr val="accent5"/>
                </a:solidFill>
                <a:latin typeface="Times New Roman" panose="02020603050405020304" pitchFamily="18" charset="0"/>
                <a:cs typeface="Times New Roman" panose="02020603050405020304" pitchFamily="18" charset="0"/>
              </a:rPr>
              <a:t>Monthly Consumption across years :</a:t>
            </a:r>
            <a:endParaRPr lang="en-IN" sz="2800" b="1" dirty="0">
              <a:solidFill>
                <a:schemeClr val="accent5"/>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82"/>
        <p:cNvGrpSpPr/>
        <p:nvPr/>
      </p:nvGrpSpPr>
      <p:grpSpPr>
        <a:xfrm>
          <a:off x="0" y="0"/>
          <a:ext cx="0" cy="0"/>
          <a:chOff x="0" y="0"/>
          <a:chExt cx="0" cy="0"/>
        </a:xfrm>
      </p:grpSpPr>
      <p:sp>
        <p:nvSpPr>
          <p:cNvPr id="387" name="Google Shape;387;p7"/>
          <p:cNvSpPr txBox="1"/>
          <p:nvPr/>
        </p:nvSpPr>
        <p:spPr>
          <a:xfrm>
            <a:off x="1630539" y="5003470"/>
            <a:ext cx="8852267" cy="1754286"/>
          </a:xfrm>
          <a:prstGeom prst="rect">
            <a:avLst/>
          </a:prstGeom>
          <a:noFill/>
          <a:ln>
            <a:noFill/>
          </a:ln>
        </p:spPr>
        <p:txBody>
          <a:bodyPr spcFirstLastPara="1" wrap="square" lIns="91425" tIns="45700" rIns="91425" bIns="45700" anchor="t" anchorCtr="0">
            <a:spAutoFit/>
          </a:bodyPr>
          <a:lstStyle/>
          <a:p>
            <a:pPr marL="285735" indent="-285735">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when we plot total energy consumption by months, in </a:t>
            </a:r>
            <a:r>
              <a:rPr lang="en-US" sz="1800" b="1" dirty="0">
                <a:solidFill>
                  <a:schemeClr val="tx1"/>
                </a:solidFill>
                <a:latin typeface="Times New Roman" panose="02020603050405020304" pitchFamily="18" charset="0"/>
                <a:cs typeface="Times New Roman" panose="02020603050405020304" pitchFamily="18" charset="0"/>
                <a:sym typeface="Century Gothic"/>
              </a:rPr>
              <a:t>April to October </a:t>
            </a:r>
            <a:r>
              <a:rPr lang="en-US" sz="1800" dirty="0">
                <a:solidFill>
                  <a:schemeClr val="tx1"/>
                </a:solidFill>
                <a:latin typeface="Times New Roman" panose="02020603050405020304" pitchFamily="18" charset="0"/>
                <a:cs typeface="Times New Roman" panose="02020603050405020304" pitchFamily="18" charset="0"/>
                <a:sym typeface="Century Gothic"/>
              </a:rPr>
              <a:t> the line goes </a:t>
            </a:r>
            <a:r>
              <a:rPr lang="en-US" sz="1800" dirty="0">
                <a:solidFill>
                  <a:srgbClr val="00B050"/>
                </a:solidFill>
                <a:latin typeface="Times New Roman" panose="02020603050405020304" pitchFamily="18" charset="0"/>
                <a:cs typeface="Times New Roman" panose="02020603050405020304" pitchFamily="18" charset="0"/>
                <a:sym typeface="Century Gothic"/>
              </a:rPr>
              <a:t>up</a:t>
            </a:r>
            <a:r>
              <a:rPr lang="en-US" sz="1800" dirty="0">
                <a:solidFill>
                  <a:schemeClr val="tx1"/>
                </a:solidFill>
                <a:latin typeface="Times New Roman" panose="02020603050405020304" pitchFamily="18" charset="0"/>
                <a:cs typeface="Times New Roman" panose="02020603050405020304" pitchFamily="18" charset="0"/>
                <a:sym typeface="Century Gothic"/>
              </a:rPr>
              <a:t> drastically, and in </a:t>
            </a:r>
            <a:r>
              <a:rPr lang="en-US" sz="1800" b="1" dirty="0">
                <a:solidFill>
                  <a:schemeClr val="tx1"/>
                </a:solidFill>
                <a:latin typeface="Times New Roman" panose="02020603050405020304" pitchFamily="18" charset="0"/>
                <a:cs typeface="Times New Roman" panose="02020603050405020304" pitchFamily="18" charset="0"/>
                <a:sym typeface="Century Gothic"/>
              </a:rPr>
              <a:t>December</a:t>
            </a:r>
            <a:r>
              <a:rPr lang="en-US" sz="1800" dirty="0">
                <a:solidFill>
                  <a:schemeClr val="tx1"/>
                </a:solidFill>
                <a:latin typeface="Times New Roman" panose="02020603050405020304" pitchFamily="18" charset="0"/>
                <a:cs typeface="Times New Roman" panose="02020603050405020304" pitchFamily="18" charset="0"/>
                <a:sym typeface="Century Gothic"/>
              </a:rPr>
              <a:t> it goes </a:t>
            </a:r>
            <a:r>
              <a:rPr lang="en-US" sz="1800" dirty="0">
                <a:solidFill>
                  <a:srgbClr val="FF0000"/>
                </a:solidFill>
                <a:latin typeface="Times New Roman" panose="02020603050405020304" pitchFamily="18" charset="0"/>
                <a:cs typeface="Times New Roman" panose="02020603050405020304" pitchFamily="18" charset="0"/>
                <a:sym typeface="Century Gothic"/>
              </a:rPr>
              <a:t>down</a:t>
            </a:r>
            <a:r>
              <a:rPr lang="en-US" sz="1800" dirty="0">
                <a:solidFill>
                  <a:schemeClr val="tx1"/>
                </a:solidFill>
                <a:latin typeface="Times New Roman" panose="02020603050405020304" pitchFamily="18" charset="0"/>
                <a:cs typeface="Times New Roman" panose="02020603050405020304" pitchFamily="18" charset="0"/>
                <a:sym typeface="Century Gothic"/>
              </a:rPr>
              <a:t> slightly, from this we can say that, the energy consumed in </a:t>
            </a:r>
            <a:r>
              <a:rPr lang="en-US" sz="1800" b="1" dirty="0">
                <a:solidFill>
                  <a:schemeClr val="tx1"/>
                </a:solidFill>
                <a:latin typeface="Times New Roman" panose="02020603050405020304" pitchFamily="18" charset="0"/>
                <a:cs typeface="Times New Roman" panose="02020603050405020304" pitchFamily="18" charset="0"/>
                <a:sym typeface="Century Gothic"/>
              </a:rPr>
              <a:t>April to October</a:t>
            </a:r>
            <a:r>
              <a:rPr lang="en-US" sz="1800" dirty="0">
                <a:solidFill>
                  <a:schemeClr val="tx1"/>
                </a:solidFill>
                <a:latin typeface="Times New Roman" panose="02020603050405020304" pitchFamily="18" charset="0"/>
                <a:cs typeface="Times New Roman" panose="02020603050405020304" pitchFamily="18" charset="0"/>
                <a:sym typeface="Century Gothic"/>
              </a:rPr>
              <a:t> is </a:t>
            </a:r>
            <a:r>
              <a:rPr lang="en-US" sz="1800" dirty="0">
                <a:solidFill>
                  <a:srgbClr val="00B050"/>
                </a:solidFill>
                <a:latin typeface="Times New Roman" panose="02020603050405020304" pitchFamily="18" charset="0"/>
                <a:cs typeface="Times New Roman" panose="02020603050405020304" pitchFamily="18" charset="0"/>
                <a:sym typeface="Century Gothic"/>
              </a:rPr>
              <a:t>increased</a:t>
            </a:r>
            <a:r>
              <a:rPr lang="en-US" sz="1800" dirty="0">
                <a:solidFill>
                  <a:schemeClr val="tx1"/>
                </a:solidFill>
                <a:latin typeface="Times New Roman" panose="02020603050405020304" pitchFamily="18" charset="0"/>
                <a:cs typeface="Times New Roman" panose="02020603050405020304" pitchFamily="18" charset="0"/>
                <a:sym typeface="Century Gothic"/>
              </a:rPr>
              <a:t> significantly. </a:t>
            </a:r>
          </a:p>
          <a:p>
            <a:pPr marL="285735" indent="-285735">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From </a:t>
            </a:r>
            <a:r>
              <a:rPr lang="en-US" sz="1800" b="1" dirty="0">
                <a:solidFill>
                  <a:schemeClr val="tx1"/>
                </a:solidFill>
                <a:latin typeface="Times New Roman" panose="02020603050405020304" pitchFamily="18" charset="0"/>
                <a:cs typeface="Times New Roman" panose="02020603050405020304" pitchFamily="18" charset="0"/>
                <a:sym typeface="Century Gothic"/>
              </a:rPr>
              <a:t>December to January</a:t>
            </a:r>
            <a:r>
              <a:rPr lang="en-US" sz="1800" dirty="0">
                <a:solidFill>
                  <a:schemeClr val="tx1"/>
                </a:solidFill>
                <a:latin typeface="Times New Roman" panose="02020603050405020304" pitchFamily="18" charset="0"/>
                <a:cs typeface="Times New Roman" panose="02020603050405020304" pitchFamily="18" charset="0"/>
                <a:sym typeface="Century Gothic"/>
              </a:rPr>
              <a:t> there is again drastic change in energy consumption line. In </a:t>
            </a:r>
            <a:r>
              <a:rPr lang="en-US" sz="1800" b="1" dirty="0">
                <a:solidFill>
                  <a:schemeClr val="tx1"/>
                </a:solidFill>
                <a:latin typeface="Times New Roman" panose="02020603050405020304" pitchFamily="18" charset="0"/>
                <a:cs typeface="Times New Roman" panose="02020603050405020304" pitchFamily="18" charset="0"/>
                <a:sym typeface="Century Gothic"/>
              </a:rPr>
              <a:t>January</a:t>
            </a:r>
            <a:r>
              <a:rPr lang="en-US" sz="1800" dirty="0">
                <a:solidFill>
                  <a:schemeClr val="tx1"/>
                </a:solidFill>
                <a:latin typeface="Times New Roman" panose="02020603050405020304" pitchFamily="18" charset="0"/>
                <a:cs typeface="Times New Roman" panose="02020603050405020304" pitchFamily="18" charset="0"/>
                <a:sym typeface="Century Gothic"/>
              </a:rPr>
              <a:t> month energy consumption is </a:t>
            </a:r>
            <a:r>
              <a:rPr lang="en-US" sz="1800" dirty="0">
                <a:solidFill>
                  <a:srgbClr val="00B050"/>
                </a:solidFill>
                <a:latin typeface="Times New Roman" panose="02020603050405020304" pitchFamily="18" charset="0"/>
                <a:cs typeface="Times New Roman" panose="02020603050405020304" pitchFamily="18" charset="0"/>
                <a:sym typeface="Century Gothic"/>
              </a:rPr>
              <a:t>highest</a:t>
            </a:r>
            <a:r>
              <a:rPr lang="en-US" sz="1800" dirty="0">
                <a:solidFill>
                  <a:schemeClr val="tx1"/>
                </a:solidFill>
                <a:latin typeface="Times New Roman" panose="02020603050405020304" pitchFamily="18" charset="0"/>
                <a:cs typeface="Times New Roman" panose="02020603050405020304" pitchFamily="18" charset="0"/>
                <a:sym typeface="Century Gothic"/>
              </a:rPr>
              <a:t> as compared to other months.</a:t>
            </a:r>
          </a:p>
          <a:p>
            <a:pPr marL="285735" indent="-285735">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After January energy usage shows </a:t>
            </a:r>
            <a:r>
              <a:rPr lang="en-US" sz="1800" dirty="0">
                <a:solidFill>
                  <a:srgbClr val="FF0000"/>
                </a:solidFill>
                <a:latin typeface="Times New Roman" panose="02020603050405020304" pitchFamily="18" charset="0"/>
                <a:cs typeface="Times New Roman" panose="02020603050405020304" pitchFamily="18" charset="0"/>
                <a:sym typeface="Century Gothic"/>
              </a:rPr>
              <a:t>downwards</a:t>
            </a:r>
            <a:r>
              <a:rPr lang="en-US" sz="1800" dirty="0">
                <a:solidFill>
                  <a:schemeClr val="tx1"/>
                </a:solidFill>
                <a:latin typeface="Times New Roman" panose="02020603050405020304" pitchFamily="18" charset="0"/>
                <a:cs typeface="Times New Roman" panose="02020603050405020304" pitchFamily="18" charset="0"/>
                <a:sym typeface="Century Gothic"/>
              </a:rPr>
              <a:t> trend indicating </a:t>
            </a:r>
            <a:r>
              <a:rPr lang="en-US" sz="1800" dirty="0">
                <a:solidFill>
                  <a:srgbClr val="FF0000"/>
                </a:solidFill>
                <a:latin typeface="Times New Roman" panose="02020603050405020304" pitchFamily="18" charset="0"/>
                <a:cs typeface="Times New Roman" panose="02020603050405020304" pitchFamily="18" charset="0"/>
                <a:sym typeface="Century Gothic"/>
              </a:rPr>
              <a:t>less</a:t>
            </a:r>
            <a:r>
              <a:rPr lang="en-US" sz="1800" dirty="0">
                <a:solidFill>
                  <a:schemeClr val="tx1"/>
                </a:solidFill>
                <a:latin typeface="Times New Roman" panose="02020603050405020304" pitchFamily="18" charset="0"/>
                <a:cs typeface="Times New Roman" panose="02020603050405020304" pitchFamily="18" charset="0"/>
                <a:sym typeface="Century Gothic"/>
              </a:rPr>
              <a:t> use of electricity.</a:t>
            </a:r>
            <a:endParaRPr sz="1400" dirty="0">
              <a:solidFill>
                <a:schemeClr val="tx1"/>
              </a:solidFill>
              <a:latin typeface="Times New Roman" panose="02020603050405020304" pitchFamily="18" charset="0"/>
              <a:cs typeface="Times New Roman" panose="02020603050405020304" pitchFamily="18" charset="0"/>
            </a:endParaRPr>
          </a:p>
        </p:txBody>
      </p:sp>
      <p:pic>
        <p:nvPicPr>
          <p:cNvPr id="388" name="Google Shape;388;p7"/>
          <p:cNvPicPr preferRelativeResize="0"/>
          <p:nvPr/>
        </p:nvPicPr>
        <p:blipFill rotWithShape="1">
          <a:blip r:embed="rId3">
            <a:alphaModFix/>
          </a:blip>
          <a:srcRect/>
          <a:stretch/>
        </p:blipFill>
        <p:spPr>
          <a:xfrm>
            <a:off x="10908797" y="100574"/>
            <a:ext cx="1187051" cy="411359"/>
          </a:xfrm>
          <a:prstGeom prst="rect">
            <a:avLst/>
          </a:prstGeom>
          <a:noFill/>
          <a:ln>
            <a:noFill/>
          </a:ln>
        </p:spPr>
      </p:pic>
      <p:pic>
        <p:nvPicPr>
          <p:cNvPr id="4098" name="Picture 2">
            <a:extLst>
              <a:ext uri="{FF2B5EF4-FFF2-40B4-BE49-F238E27FC236}">
                <a16:creationId xmlns:a16="http://schemas.microsoft.com/office/drawing/2014/main" id="{1C9021D9-5DF5-C7A2-7340-0B92DAD94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0540" y="1337188"/>
            <a:ext cx="8852267" cy="33951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A9C9FAC-5B47-B1C3-7201-95858D056728}"/>
              </a:ext>
            </a:extLst>
          </p:cNvPr>
          <p:cNvSpPr>
            <a:spLocks noGrp="1"/>
          </p:cNvSpPr>
          <p:nvPr>
            <p:ph type="title"/>
          </p:nvPr>
        </p:nvSpPr>
        <p:spPr>
          <a:xfrm>
            <a:off x="1630538" y="511933"/>
            <a:ext cx="5600462" cy="519776"/>
          </a:xfrm>
        </p:spPr>
        <p:txBody>
          <a:bodyPr>
            <a:noAutofit/>
          </a:bodyPr>
          <a:lstStyle/>
          <a:p>
            <a:r>
              <a:rPr lang="en-US" sz="2800" b="1" dirty="0">
                <a:solidFill>
                  <a:schemeClr val="accent5"/>
                </a:solidFill>
                <a:latin typeface="Times New Roman" panose="02020603050405020304" pitchFamily="18" charset="0"/>
                <a:cs typeface="Times New Roman" panose="02020603050405020304" pitchFamily="18" charset="0"/>
              </a:rPr>
              <a:t>Monthly energy consumption :</a:t>
            </a:r>
            <a:endParaRPr lang="en-IN" sz="2800" b="1"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4034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82"/>
        <p:cNvGrpSpPr/>
        <p:nvPr/>
      </p:nvGrpSpPr>
      <p:grpSpPr>
        <a:xfrm>
          <a:off x="0" y="0"/>
          <a:ext cx="0" cy="0"/>
          <a:chOff x="0" y="0"/>
          <a:chExt cx="0" cy="0"/>
        </a:xfrm>
      </p:grpSpPr>
      <p:sp>
        <p:nvSpPr>
          <p:cNvPr id="383" name="Google Shape;383;p7"/>
          <p:cNvSpPr txBox="1"/>
          <p:nvPr/>
        </p:nvSpPr>
        <p:spPr>
          <a:xfrm>
            <a:off x="1632155" y="511605"/>
            <a:ext cx="6200178" cy="523180"/>
          </a:xfrm>
          <a:prstGeom prst="rect">
            <a:avLst/>
          </a:prstGeom>
          <a:noFill/>
          <a:ln>
            <a:noFill/>
          </a:ln>
        </p:spPr>
        <p:txBody>
          <a:bodyPr spcFirstLastPara="1" wrap="square" lIns="91425" tIns="45700" rIns="91425" bIns="45700" anchor="t" anchorCtr="0">
            <a:spAutoFit/>
          </a:bodyPr>
          <a:lstStyle/>
          <a:p>
            <a:pPr>
              <a:buClr>
                <a:srgbClr val="002776"/>
              </a:buClr>
              <a:buSzPts val="2800"/>
            </a:pPr>
            <a:r>
              <a:rPr lang="en-US" sz="2800" b="1" dirty="0">
                <a:solidFill>
                  <a:schemeClr val="accent5"/>
                </a:solidFill>
                <a:latin typeface="Times New Roman" panose="02020603050405020304" pitchFamily="18" charset="0"/>
                <a:cs typeface="Times New Roman" panose="02020603050405020304" pitchFamily="18" charset="0"/>
              </a:rPr>
              <a:t>Energy Consumption by Seasons:</a:t>
            </a:r>
            <a:endParaRPr sz="2800" dirty="0">
              <a:solidFill>
                <a:schemeClr val="accent5"/>
              </a:solidFill>
              <a:latin typeface="Times New Roman" panose="02020603050405020304" pitchFamily="18" charset="0"/>
              <a:cs typeface="Times New Roman" panose="02020603050405020304" pitchFamily="18" charset="0"/>
            </a:endParaRPr>
          </a:p>
        </p:txBody>
      </p:sp>
      <p:sp>
        <p:nvSpPr>
          <p:cNvPr id="387" name="Google Shape;387;p7"/>
          <p:cNvSpPr txBox="1"/>
          <p:nvPr/>
        </p:nvSpPr>
        <p:spPr>
          <a:xfrm>
            <a:off x="1709197" y="5250150"/>
            <a:ext cx="8773610" cy="1200288"/>
          </a:xfrm>
          <a:prstGeom prst="rect">
            <a:avLst/>
          </a:prstGeom>
          <a:noFill/>
          <a:ln>
            <a:noFill/>
          </a:ln>
        </p:spPr>
        <p:txBody>
          <a:bodyPr spcFirstLastPara="1" wrap="square" lIns="91425" tIns="45700" rIns="91425" bIns="45700" anchor="t" anchorCtr="0">
            <a:spAutoFit/>
          </a:bodyPr>
          <a:lstStyle/>
          <a:p>
            <a:pPr marL="285735" indent="-285735">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When we plot total energy consumption by season, we see that, the energy used by peoples in </a:t>
            </a:r>
            <a:r>
              <a:rPr lang="en-US" sz="1800" b="1" dirty="0">
                <a:solidFill>
                  <a:schemeClr val="tx1"/>
                </a:solidFill>
                <a:latin typeface="Times New Roman" panose="02020603050405020304" pitchFamily="18" charset="0"/>
                <a:cs typeface="Times New Roman" panose="02020603050405020304" pitchFamily="18" charset="0"/>
                <a:sym typeface="Century Gothic"/>
              </a:rPr>
              <a:t>winter and summer</a:t>
            </a:r>
            <a:r>
              <a:rPr lang="en-US" sz="1800" dirty="0">
                <a:solidFill>
                  <a:schemeClr val="tx1"/>
                </a:solidFill>
                <a:latin typeface="Times New Roman" panose="02020603050405020304" pitchFamily="18" charset="0"/>
                <a:cs typeface="Times New Roman" panose="02020603050405020304" pitchFamily="18" charset="0"/>
                <a:sym typeface="Century Gothic"/>
              </a:rPr>
              <a:t> season is </a:t>
            </a:r>
            <a:r>
              <a:rPr lang="en-US" sz="1800" dirty="0">
                <a:solidFill>
                  <a:srgbClr val="00B050"/>
                </a:solidFill>
                <a:latin typeface="Times New Roman" panose="02020603050405020304" pitchFamily="18" charset="0"/>
                <a:cs typeface="Times New Roman" panose="02020603050405020304" pitchFamily="18" charset="0"/>
                <a:sym typeface="Century Gothic"/>
              </a:rPr>
              <a:t>higher</a:t>
            </a:r>
            <a:r>
              <a:rPr lang="en-US" sz="1800" dirty="0">
                <a:solidFill>
                  <a:schemeClr val="tx1"/>
                </a:solidFill>
                <a:latin typeface="Times New Roman" panose="02020603050405020304" pitchFamily="18" charset="0"/>
                <a:cs typeface="Times New Roman" panose="02020603050405020304" pitchFamily="18" charset="0"/>
                <a:sym typeface="Century Gothic"/>
              </a:rPr>
              <a:t> than in </a:t>
            </a:r>
            <a:r>
              <a:rPr lang="en-US" sz="1800" b="1" dirty="0">
                <a:solidFill>
                  <a:schemeClr val="tx1"/>
                </a:solidFill>
                <a:latin typeface="Times New Roman" panose="02020603050405020304" pitchFamily="18" charset="0"/>
                <a:cs typeface="Times New Roman" panose="02020603050405020304" pitchFamily="18" charset="0"/>
                <a:sym typeface="Century Gothic"/>
              </a:rPr>
              <a:t>spring and fall</a:t>
            </a:r>
            <a:r>
              <a:rPr lang="en-US" sz="1800" dirty="0">
                <a:solidFill>
                  <a:schemeClr val="tx1"/>
                </a:solidFill>
                <a:latin typeface="Times New Roman" panose="02020603050405020304" pitchFamily="18" charset="0"/>
                <a:cs typeface="Times New Roman" panose="02020603050405020304" pitchFamily="18" charset="0"/>
                <a:sym typeface="Century Gothic"/>
              </a:rPr>
              <a:t> seasons.</a:t>
            </a:r>
          </a:p>
          <a:p>
            <a:pPr marL="285735" indent="-285735">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In the </a:t>
            </a:r>
            <a:r>
              <a:rPr lang="en-US" sz="1800" b="1" dirty="0">
                <a:solidFill>
                  <a:schemeClr val="tx1"/>
                </a:solidFill>
                <a:latin typeface="Times New Roman" panose="02020603050405020304" pitchFamily="18" charset="0"/>
                <a:cs typeface="Times New Roman" panose="02020603050405020304" pitchFamily="18" charset="0"/>
                <a:sym typeface="Century Gothic"/>
              </a:rPr>
              <a:t>winter of 2015</a:t>
            </a:r>
            <a:r>
              <a:rPr lang="en-US" sz="1800" dirty="0">
                <a:solidFill>
                  <a:schemeClr val="tx1"/>
                </a:solidFill>
                <a:latin typeface="Times New Roman" panose="02020603050405020304" pitchFamily="18" charset="0"/>
                <a:cs typeface="Times New Roman" panose="02020603050405020304" pitchFamily="18" charset="0"/>
                <a:sym typeface="Century Gothic"/>
              </a:rPr>
              <a:t> has </a:t>
            </a:r>
            <a:r>
              <a:rPr lang="en-US" sz="1800" dirty="0">
                <a:solidFill>
                  <a:srgbClr val="00B050"/>
                </a:solidFill>
                <a:latin typeface="Times New Roman" panose="02020603050405020304" pitchFamily="18" charset="0"/>
                <a:cs typeface="Times New Roman" panose="02020603050405020304" pitchFamily="18" charset="0"/>
                <a:sym typeface="Century Gothic"/>
              </a:rPr>
              <a:t>highest</a:t>
            </a:r>
            <a:r>
              <a:rPr lang="en-US" sz="1800" dirty="0">
                <a:solidFill>
                  <a:schemeClr val="tx1"/>
                </a:solidFill>
                <a:latin typeface="Times New Roman" panose="02020603050405020304" pitchFamily="18" charset="0"/>
                <a:cs typeface="Times New Roman" panose="02020603050405020304" pitchFamily="18" charset="0"/>
                <a:sym typeface="Century Gothic"/>
              </a:rPr>
              <a:t> energy consumption and </a:t>
            </a:r>
            <a:r>
              <a:rPr lang="en-US" sz="1800" b="1" dirty="0">
                <a:solidFill>
                  <a:schemeClr val="tx1"/>
                </a:solidFill>
                <a:latin typeface="Times New Roman" panose="02020603050405020304" pitchFamily="18" charset="0"/>
                <a:cs typeface="Times New Roman" panose="02020603050405020304" pitchFamily="18" charset="0"/>
                <a:sym typeface="Century Gothic"/>
              </a:rPr>
              <a:t>spring</a:t>
            </a:r>
            <a:r>
              <a:rPr lang="en-US" sz="1800" dirty="0">
                <a:solidFill>
                  <a:schemeClr val="tx1"/>
                </a:solidFill>
                <a:latin typeface="Times New Roman" panose="02020603050405020304" pitchFamily="18" charset="0"/>
                <a:cs typeface="Times New Roman" panose="02020603050405020304" pitchFamily="18" charset="0"/>
                <a:sym typeface="Century Gothic"/>
              </a:rPr>
              <a:t> season has </a:t>
            </a:r>
            <a:r>
              <a:rPr lang="en-US" sz="1800" dirty="0">
                <a:solidFill>
                  <a:srgbClr val="FF0000"/>
                </a:solidFill>
                <a:latin typeface="Times New Roman" panose="02020603050405020304" pitchFamily="18" charset="0"/>
                <a:cs typeface="Times New Roman" panose="02020603050405020304" pitchFamily="18" charset="0"/>
                <a:sym typeface="Century Gothic"/>
              </a:rPr>
              <a:t>lowest</a:t>
            </a:r>
            <a:r>
              <a:rPr lang="en-US" sz="1800" dirty="0">
                <a:solidFill>
                  <a:schemeClr val="tx1"/>
                </a:solidFill>
                <a:latin typeface="Times New Roman" panose="02020603050405020304" pitchFamily="18" charset="0"/>
                <a:cs typeface="Times New Roman" panose="02020603050405020304" pitchFamily="18" charset="0"/>
                <a:sym typeface="Century Gothic"/>
              </a:rPr>
              <a:t> energy consumption.</a:t>
            </a:r>
            <a:endParaRPr lang="en-US" sz="1400" dirty="0">
              <a:solidFill>
                <a:schemeClr val="tx1"/>
              </a:solidFill>
              <a:latin typeface="Times New Roman" panose="02020603050405020304" pitchFamily="18" charset="0"/>
              <a:cs typeface="Times New Roman" panose="02020603050405020304" pitchFamily="18" charset="0"/>
            </a:endParaRPr>
          </a:p>
        </p:txBody>
      </p:sp>
      <p:pic>
        <p:nvPicPr>
          <p:cNvPr id="388" name="Google Shape;388;p7"/>
          <p:cNvPicPr preferRelativeResize="0"/>
          <p:nvPr/>
        </p:nvPicPr>
        <p:blipFill rotWithShape="1">
          <a:blip r:embed="rId3">
            <a:alphaModFix/>
          </a:blip>
          <a:srcRect/>
          <a:stretch/>
        </p:blipFill>
        <p:spPr>
          <a:xfrm>
            <a:off x="10888250" y="100246"/>
            <a:ext cx="1187051" cy="411359"/>
          </a:xfrm>
          <a:prstGeom prst="rect">
            <a:avLst/>
          </a:prstGeom>
          <a:noFill/>
          <a:ln>
            <a:noFill/>
          </a:ln>
        </p:spPr>
      </p:pic>
      <p:pic>
        <p:nvPicPr>
          <p:cNvPr id="5122" name="Picture 2">
            <a:extLst>
              <a:ext uri="{FF2B5EF4-FFF2-40B4-BE49-F238E27FC236}">
                <a16:creationId xmlns:a16="http://schemas.microsoft.com/office/drawing/2014/main" id="{C63E6FFD-56A3-1248-E223-B815C89DD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2156" y="1180199"/>
            <a:ext cx="885065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288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82"/>
        <p:cNvGrpSpPr/>
        <p:nvPr/>
      </p:nvGrpSpPr>
      <p:grpSpPr>
        <a:xfrm>
          <a:off x="0" y="0"/>
          <a:ext cx="0" cy="0"/>
          <a:chOff x="0" y="0"/>
          <a:chExt cx="0" cy="0"/>
        </a:xfrm>
      </p:grpSpPr>
      <p:sp>
        <p:nvSpPr>
          <p:cNvPr id="387" name="Google Shape;387;p7"/>
          <p:cNvSpPr txBox="1"/>
          <p:nvPr/>
        </p:nvSpPr>
        <p:spPr>
          <a:xfrm>
            <a:off x="1620703" y="5469425"/>
            <a:ext cx="8862100" cy="923289"/>
          </a:xfrm>
          <a:prstGeom prst="rect">
            <a:avLst/>
          </a:prstGeom>
          <a:noFill/>
          <a:ln>
            <a:noFill/>
          </a:ln>
        </p:spPr>
        <p:txBody>
          <a:bodyPr spcFirstLastPara="1" wrap="square" lIns="91425" tIns="45700" rIns="91425" bIns="45700" anchor="t" anchorCtr="0">
            <a:spAutoFit/>
          </a:bodyPr>
          <a:lstStyle/>
          <a:p>
            <a:pPr marL="285735" indent="-285735">
              <a:buClr>
                <a:schemeClr val="dk1"/>
              </a:buClr>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When we plot total energy consumed by people from </a:t>
            </a:r>
            <a:r>
              <a:rPr lang="en-US" sz="1800" b="1" dirty="0">
                <a:solidFill>
                  <a:schemeClr val="dk1"/>
                </a:solidFill>
                <a:latin typeface="Times New Roman" panose="02020603050405020304" pitchFamily="18" charset="0"/>
                <a:cs typeface="Times New Roman" panose="02020603050405020304" pitchFamily="18" charset="0"/>
                <a:sym typeface="Century Gothic"/>
              </a:rPr>
              <a:t>2002-2018</a:t>
            </a:r>
            <a:r>
              <a:rPr lang="en-US" sz="1800" dirty="0">
                <a:solidFill>
                  <a:schemeClr val="dk1"/>
                </a:solidFill>
                <a:latin typeface="Times New Roman" panose="02020603050405020304" pitchFamily="18" charset="0"/>
                <a:cs typeface="Times New Roman" panose="02020603050405020304" pitchFamily="18" charset="0"/>
                <a:sym typeface="Century Gothic"/>
              </a:rPr>
              <a:t>, we see that, people used </a:t>
            </a:r>
            <a:r>
              <a:rPr lang="en-US" sz="1800" dirty="0">
                <a:solidFill>
                  <a:srgbClr val="00B050"/>
                </a:solidFill>
                <a:latin typeface="Times New Roman" panose="02020603050405020304" pitchFamily="18" charset="0"/>
                <a:cs typeface="Times New Roman" panose="02020603050405020304" pitchFamily="18" charset="0"/>
                <a:sym typeface="Century Gothic"/>
              </a:rPr>
              <a:t>more</a:t>
            </a:r>
            <a:r>
              <a:rPr lang="en-US" sz="1800" dirty="0">
                <a:solidFill>
                  <a:schemeClr val="dk1"/>
                </a:solidFill>
                <a:latin typeface="Times New Roman" panose="02020603050405020304" pitchFamily="18" charset="0"/>
                <a:cs typeface="Times New Roman" panose="02020603050405020304" pitchFamily="18" charset="0"/>
                <a:sym typeface="Century Gothic"/>
              </a:rPr>
              <a:t> electricity in </a:t>
            </a:r>
            <a:r>
              <a:rPr lang="en-US" sz="1800" b="1" dirty="0">
                <a:solidFill>
                  <a:schemeClr val="dk1"/>
                </a:solidFill>
                <a:latin typeface="Times New Roman" panose="02020603050405020304" pitchFamily="18" charset="0"/>
                <a:cs typeface="Times New Roman" panose="02020603050405020304" pitchFamily="18" charset="0"/>
                <a:sym typeface="Century Gothic"/>
              </a:rPr>
              <a:t>1</a:t>
            </a:r>
            <a:r>
              <a:rPr lang="en-US" sz="1800" b="1" baseline="30000" dirty="0">
                <a:solidFill>
                  <a:schemeClr val="dk1"/>
                </a:solidFill>
                <a:latin typeface="Times New Roman" panose="02020603050405020304" pitchFamily="18" charset="0"/>
                <a:cs typeface="Times New Roman" panose="02020603050405020304" pitchFamily="18" charset="0"/>
                <a:sym typeface="Century Gothic"/>
              </a:rPr>
              <a:t>st</a:t>
            </a:r>
            <a:r>
              <a:rPr lang="en-US" sz="1800" dirty="0">
                <a:solidFill>
                  <a:schemeClr val="dk1"/>
                </a:solidFill>
                <a:latin typeface="Times New Roman" panose="02020603050405020304" pitchFamily="18" charset="0"/>
                <a:cs typeface="Times New Roman" panose="02020603050405020304" pitchFamily="18" charset="0"/>
                <a:sym typeface="Century Gothic"/>
              </a:rPr>
              <a:t> and </a:t>
            </a:r>
            <a:r>
              <a:rPr lang="en-US" sz="1800" b="1" dirty="0">
                <a:solidFill>
                  <a:schemeClr val="dk1"/>
                </a:solidFill>
                <a:latin typeface="Times New Roman" panose="02020603050405020304" pitchFamily="18" charset="0"/>
                <a:cs typeface="Times New Roman" panose="02020603050405020304" pitchFamily="18" charset="0"/>
                <a:sym typeface="Century Gothic"/>
              </a:rPr>
              <a:t>3</a:t>
            </a:r>
            <a:r>
              <a:rPr lang="en-US" sz="1800" b="1" baseline="30000" dirty="0">
                <a:solidFill>
                  <a:schemeClr val="dk1"/>
                </a:solidFill>
                <a:latin typeface="Times New Roman" panose="02020603050405020304" pitchFamily="18" charset="0"/>
                <a:cs typeface="Times New Roman" panose="02020603050405020304" pitchFamily="18" charset="0"/>
                <a:sym typeface="Century Gothic"/>
              </a:rPr>
              <a:t>rd</a:t>
            </a:r>
            <a:r>
              <a:rPr lang="en-US" sz="1800" dirty="0">
                <a:solidFill>
                  <a:schemeClr val="dk1"/>
                </a:solidFill>
                <a:latin typeface="Times New Roman" panose="02020603050405020304" pitchFamily="18" charset="0"/>
                <a:cs typeface="Times New Roman" panose="02020603050405020304" pitchFamily="18" charset="0"/>
                <a:sym typeface="Century Gothic"/>
              </a:rPr>
              <a:t> quarters of year.</a:t>
            </a:r>
          </a:p>
          <a:p>
            <a:pPr marL="285735" indent="-285735">
              <a:buClr>
                <a:schemeClr val="dk1"/>
              </a:buClr>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While electricity used in </a:t>
            </a:r>
            <a:r>
              <a:rPr lang="en-US" sz="1800" b="1" dirty="0">
                <a:solidFill>
                  <a:schemeClr val="dk1"/>
                </a:solidFill>
                <a:latin typeface="Times New Roman" panose="02020603050405020304" pitchFamily="18" charset="0"/>
                <a:cs typeface="Times New Roman" panose="02020603050405020304" pitchFamily="18" charset="0"/>
                <a:sym typeface="Century Gothic"/>
              </a:rPr>
              <a:t>2</a:t>
            </a:r>
            <a:r>
              <a:rPr lang="en-US" sz="1800" b="1" baseline="30000" dirty="0">
                <a:solidFill>
                  <a:schemeClr val="dk1"/>
                </a:solidFill>
                <a:latin typeface="Times New Roman" panose="02020603050405020304" pitchFamily="18" charset="0"/>
                <a:cs typeface="Times New Roman" panose="02020603050405020304" pitchFamily="18" charset="0"/>
                <a:sym typeface="Century Gothic"/>
              </a:rPr>
              <a:t>nd</a:t>
            </a:r>
            <a:r>
              <a:rPr lang="en-US" sz="1800" dirty="0">
                <a:solidFill>
                  <a:schemeClr val="dk1"/>
                </a:solidFill>
                <a:latin typeface="Times New Roman" panose="02020603050405020304" pitchFamily="18" charset="0"/>
                <a:cs typeface="Times New Roman" panose="02020603050405020304" pitchFamily="18" charset="0"/>
                <a:sym typeface="Century Gothic"/>
              </a:rPr>
              <a:t> and </a:t>
            </a:r>
            <a:r>
              <a:rPr lang="en-US" sz="1800" b="1" dirty="0">
                <a:solidFill>
                  <a:schemeClr val="dk1"/>
                </a:solidFill>
                <a:latin typeface="Times New Roman" panose="02020603050405020304" pitchFamily="18" charset="0"/>
                <a:cs typeface="Times New Roman" panose="02020603050405020304" pitchFamily="18" charset="0"/>
                <a:sym typeface="Century Gothic"/>
              </a:rPr>
              <a:t>4</a:t>
            </a:r>
            <a:r>
              <a:rPr lang="en-US" sz="1800" b="1" baseline="30000" dirty="0">
                <a:solidFill>
                  <a:schemeClr val="dk1"/>
                </a:solidFill>
                <a:latin typeface="Times New Roman" panose="02020603050405020304" pitchFamily="18" charset="0"/>
                <a:cs typeface="Times New Roman" panose="02020603050405020304" pitchFamily="18" charset="0"/>
                <a:sym typeface="Century Gothic"/>
              </a:rPr>
              <a:t>th</a:t>
            </a:r>
            <a:r>
              <a:rPr lang="en-US" sz="1800" dirty="0">
                <a:solidFill>
                  <a:schemeClr val="dk1"/>
                </a:solidFill>
                <a:latin typeface="Times New Roman" panose="02020603050405020304" pitchFamily="18" charset="0"/>
                <a:cs typeface="Times New Roman" panose="02020603050405020304" pitchFamily="18" charset="0"/>
                <a:sym typeface="Century Gothic"/>
              </a:rPr>
              <a:t> is </a:t>
            </a:r>
            <a:r>
              <a:rPr lang="en-US" sz="1800" dirty="0">
                <a:solidFill>
                  <a:srgbClr val="FF0000"/>
                </a:solidFill>
                <a:latin typeface="Times New Roman" panose="02020603050405020304" pitchFamily="18" charset="0"/>
                <a:cs typeface="Times New Roman" panose="02020603050405020304" pitchFamily="18" charset="0"/>
                <a:sym typeface="Century Gothic"/>
              </a:rPr>
              <a:t>very less</a:t>
            </a:r>
            <a:r>
              <a:rPr lang="en-US" sz="1800" dirty="0">
                <a:solidFill>
                  <a:schemeClr val="dk1"/>
                </a:solidFill>
                <a:latin typeface="Times New Roman" panose="02020603050405020304" pitchFamily="18" charset="0"/>
                <a:cs typeface="Times New Roman" panose="02020603050405020304" pitchFamily="18" charset="0"/>
                <a:sym typeface="Century Gothic"/>
              </a:rPr>
              <a:t> as compared to </a:t>
            </a:r>
            <a:r>
              <a:rPr lang="en-US" sz="1800" b="1" dirty="0">
                <a:solidFill>
                  <a:schemeClr val="dk1"/>
                </a:solidFill>
                <a:latin typeface="Times New Roman" panose="02020603050405020304" pitchFamily="18" charset="0"/>
                <a:cs typeface="Times New Roman" panose="02020603050405020304" pitchFamily="18" charset="0"/>
                <a:sym typeface="Century Gothic"/>
              </a:rPr>
              <a:t>1</a:t>
            </a:r>
            <a:r>
              <a:rPr lang="en-US" sz="1800" b="1" baseline="30000" dirty="0">
                <a:solidFill>
                  <a:schemeClr val="dk1"/>
                </a:solidFill>
                <a:latin typeface="Times New Roman" panose="02020603050405020304" pitchFamily="18" charset="0"/>
                <a:cs typeface="Times New Roman" panose="02020603050405020304" pitchFamily="18" charset="0"/>
                <a:sym typeface="Century Gothic"/>
              </a:rPr>
              <a:t>st</a:t>
            </a:r>
            <a:r>
              <a:rPr lang="en-US" sz="1800" dirty="0">
                <a:solidFill>
                  <a:schemeClr val="dk1"/>
                </a:solidFill>
                <a:latin typeface="Times New Roman" panose="02020603050405020304" pitchFamily="18" charset="0"/>
                <a:cs typeface="Times New Roman" panose="02020603050405020304" pitchFamily="18" charset="0"/>
                <a:sym typeface="Century Gothic"/>
              </a:rPr>
              <a:t> and </a:t>
            </a:r>
            <a:r>
              <a:rPr lang="en-US" sz="1800" b="1" dirty="0">
                <a:solidFill>
                  <a:schemeClr val="dk1"/>
                </a:solidFill>
                <a:latin typeface="Times New Roman" panose="02020603050405020304" pitchFamily="18" charset="0"/>
                <a:cs typeface="Times New Roman" panose="02020603050405020304" pitchFamily="18" charset="0"/>
                <a:sym typeface="Century Gothic"/>
              </a:rPr>
              <a:t>3</a:t>
            </a:r>
            <a:r>
              <a:rPr lang="en-US" sz="1800" b="1" baseline="30000" dirty="0">
                <a:solidFill>
                  <a:schemeClr val="dk1"/>
                </a:solidFill>
                <a:latin typeface="Times New Roman" panose="02020603050405020304" pitchFamily="18" charset="0"/>
                <a:cs typeface="Times New Roman" panose="02020603050405020304" pitchFamily="18" charset="0"/>
                <a:sym typeface="Century Gothic"/>
              </a:rPr>
              <a:t>rd</a:t>
            </a:r>
            <a:r>
              <a:rPr lang="en-US" sz="1800" dirty="0">
                <a:solidFill>
                  <a:schemeClr val="dk1"/>
                </a:solidFill>
                <a:latin typeface="Times New Roman" panose="02020603050405020304" pitchFamily="18" charset="0"/>
                <a:cs typeface="Times New Roman" panose="02020603050405020304" pitchFamily="18" charset="0"/>
                <a:sym typeface="Century Gothic"/>
              </a:rPr>
              <a:t> quarters. </a:t>
            </a:r>
            <a:endParaRPr sz="1400" dirty="0">
              <a:latin typeface="Times New Roman" panose="02020603050405020304" pitchFamily="18" charset="0"/>
              <a:cs typeface="Times New Roman" panose="02020603050405020304" pitchFamily="18" charset="0"/>
            </a:endParaRPr>
          </a:p>
        </p:txBody>
      </p:sp>
      <p:pic>
        <p:nvPicPr>
          <p:cNvPr id="388" name="Google Shape;388;p7"/>
          <p:cNvPicPr preferRelativeResize="0"/>
          <p:nvPr/>
        </p:nvPicPr>
        <p:blipFill rotWithShape="1">
          <a:blip r:embed="rId3">
            <a:alphaModFix/>
          </a:blip>
          <a:srcRect/>
          <a:stretch/>
        </p:blipFill>
        <p:spPr>
          <a:xfrm>
            <a:off x="10929346" y="100245"/>
            <a:ext cx="1187051" cy="411359"/>
          </a:xfrm>
          <a:prstGeom prst="rect">
            <a:avLst/>
          </a:prstGeom>
          <a:noFill/>
          <a:ln>
            <a:noFill/>
          </a:ln>
        </p:spPr>
      </p:pic>
      <p:sp>
        <p:nvSpPr>
          <p:cNvPr id="2" name="Google Shape;383;p7">
            <a:extLst>
              <a:ext uri="{FF2B5EF4-FFF2-40B4-BE49-F238E27FC236}">
                <a16:creationId xmlns:a16="http://schemas.microsoft.com/office/drawing/2014/main" id="{9450B0B0-70D8-CE8C-4C1B-E9CF3A7690FD}"/>
              </a:ext>
            </a:extLst>
          </p:cNvPr>
          <p:cNvSpPr txBox="1"/>
          <p:nvPr/>
        </p:nvSpPr>
        <p:spPr>
          <a:xfrm>
            <a:off x="1709198" y="305925"/>
            <a:ext cx="5523261" cy="523180"/>
          </a:xfrm>
          <a:prstGeom prst="rect">
            <a:avLst/>
          </a:prstGeom>
          <a:noFill/>
          <a:ln>
            <a:noFill/>
          </a:ln>
        </p:spPr>
        <p:txBody>
          <a:bodyPr spcFirstLastPara="1" wrap="square" lIns="91425" tIns="45700" rIns="91425" bIns="45700" anchor="t" anchorCtr="0">
            <a:spAutoFit/>
          </a:bodyPr>
          <a:lstStyle/>
          <a:p>
            <a:pPr>
              <a:buClr>
                <a:srgbClr val="002776"/>
              </a:buClr>
              <a:buSzPts val="2800"/>
            </a:pPr>
            <a:r>
              <a:rPr lang="en-US" sz="2800" b="1" dirty="0">
                <a:solidFill>
                  <a:schemeClr val="accent5"/>
                </a:solidFill>
                <a:latin typeface="Times New Roman" panose="02020603050405020304" pitchFamily="18" charset="0"/>
                <a:cs typeface="Times New Roman" panose="02020603050405020304" pitchFamily="18" charset="0"/>
              </a:rPr>
              <a:t>Quarterly energy consumption:</a:t>
            </a:r>
            <a:endParaRPr sz="2800" dirty="0">
              <a:solidFill>
                <a:schemeClr val="accent5"/>
              </a:solidFill>
              <a:latin typeface="Times New Roman" panose="02020603050405020304" pitchFamily="18" charset="0"/>
              <a:cs typeface="Times New Roman" panose="02020603050405020304" pitchFamily="18" charset="0"/>
            </a:endParaRPr>
          </a:p>
        </p:txBody>
      </p:sp>
      <p:pic>
        <p:nvPicPr>
          <p:cNvPr id="5122" name="Picture 2">
            <a:extLst>
              <a:ext uri="{FF2B5EF4-FFF2-40B4-BE49-F238E27FC236}">
                <a16:creationId xmlns:a16="http://schemas.microsoft.com/office/drawing/2014/main" id="{2F2B6327-EE5F-859F-959B-2448EF4203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707" y="973228"/>
            <a:ext cx="8862101" cy="449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463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82"/>
        <p:cNvGrpSpPr/>
        <p:nvPr/>
      </p:nvGrpSpPr>
      <p:grpSpPr>
        <a:xfrm>
          <a:off x="0" y="0"/>
          <a:ext cx="0" cy="0"/>
          <a:chOff x="0" y="0"/>
          <a:chExt cx="0" cy="0"/>
        </a:xfrm>
      </p:grpSpPr>
      <p:sp>
        <p:nvSpPr>
          <p:cNvPr id="387" name="Google Shape;387;p7"/>
          <p:cNvSpPr txBox="1"/>
          <p:nvPr/>
        </p:nvSpPr>
        <p:spPr>
          <a:xfrm>
            <a:off x="1610875" y="5265941"/>
            <a:ext cx="8871933" cy="1477287"/>
          </a:xfrm>
          <a:prstGeom prst="rect">
            <a:avLst/>
          </a:prstGeom>
          <a:noFill/>
          <a:ln>
            <a:noFill/>
          </a:ln>
        </p:spPr>
        <p:txBody>
          <a:bodyPr spcFirstLastPara="1" wrap="square" lIns="91425" tIns="45700" rIns="91425" bIns="45700" anchor="t" anchorCtr="0">
            <a:spAutoFit/>
          </a:bodyPr>
          <a:lstStyle/>
          <a:p>
            <a:pPr marL="285735" indent="-285735">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When we plot average energy consumption over year, we see that </a:t>
            </a:r>
            <a:r>
              <a:rPr lang="en-US" sz="1800" b="1" dirty="0">
                <a:solidFill>
                  <a:schemeClr val="tx1"/>
                </a:solidFill>
                <a:latin typeface="Times New Roman" panose="02020603050405020304" pitchFamily="18" charset="0"/>
                <a:cs typeface="Times New Roman" panose="02020603050405020304" pitchFamily="18" charset="0"/>
                <a:sym typeface="Century Gothic"/>
              </a:rPr>
              <a:t>2005</a:t>
            </a:r>
            <a:r>
              <a:rPr lang="en-US" sz="1800" dirty="0">
                <a:solidFill>
                  <a:schemeClr val="tx1"/>
                </a:solidFill>
                <a:latin typeface="Times New Roman" panose="02020603050405020304" pitchFamily="18" charset="0"/>
                <a:cs typeface="Times New Roman" panose="02020603050405020304" pitchFamily="18" charset="0"/>
                <a:sym typeface="Century Gothic"/>
              </a:rPr>
              <a:t> has </a:t>
            </a:r>
            <a:r>
              <a:rPr lang="en-US" sz="1800" dirty="0">
                <a:solidFill>
                  <a:srgbClr val="00B050"/>
                </a:solidFill>
                <a:latin typeface="Times New Roman" panose="02020603050405020304" pitchFamily="18" charset="0"/>
                <a:cs typeface="Times New Roman" panose="02020603050405020304" pitchFamily="18" charset="0"/>
                <a:sym typeface="Century Gothic"/>
              </a:rPr>
              <a:t>highest</a:t>
            </a:r>
            <a:r>
              <a:rPr lang="en-US" sz="1800" dirty="0">
                <a:solidFill>
                  <a:schemeClr val="tx1"/>
                </a:solidFill>
                <a:latin typeface="Times New Roman" panose="02020603050405020304" pitchFamily="18" charset="0"/>
                <a:cs typeface="Times New Roman" panose="02020603050405020304" pitchFamily="18" charset="0"/>
                <a:sym typeface="Century Gothic"/>
              </a:rPr>
              <a:t> energy consumption followed by </a:t>
            </a:r>
            <a:r>
              <a:rPr lang="en-US" sz="1800" b="1" dirty="0">
                <a:solidFill>
                  <a:schemeClr val="tx1"/>
                </a:solidFill>
                <a:latin typeface="Times New Roman" panose="02020603050405020304" pitchFamily="18" charset="0"/>
                <a:cs typeface="Times New Roman" panose="02020603050405020304" pitchFamily="18" charset="0"/>
                <a:sym typeface="Century Gothic"/>
              </a:rPr>
              <a:t>2018</a:t>
            </a:r>
            <a:r>
              <a:rPr lang="en-US" sz="1800" dirty="0">
                <a:solidFill>
                  <a:schemeClr val="tx1"/>
                </a:solidFill>
                <a:latin typeface="Times New Roman" panose="02020603050405020304" pitchFamily="18" charset="0"/>
                <a:cs typeface="Times New Roman" panose="02020603050405020304" pitchFamily="18" charset="0"/>
                <a:sym typeface="Century Gothic"/>
              </a:rPr>
              <a:t>.</a:t>
            </a:r>
          </a:p>
          <a:p>
            <a:pPr marL="285735" indent="-285735">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In </a:t>
            </a:r>
            <a:r>
              <a:rPr lang="en-US" sz="1800" b="1" dirty="0">
                <a:solidFill>
                  <a:schemeClr val="tx1"/>
                </a:solidFill>
                <a:latin typeface="Times New Roman" panose="02020603050405020304" pitchFamily="18" charset="0"/>
                <a:cs typeface="Times New Roman" panose="02020603050405020304" pitchFamily="18" charset="0"/>
                <a:sym typeface="Century Gothic"/>
              </a:rPr>
              <a:t>2009</a:t>
            </a:r>
            <a:r>
              <a:rPr lang="en-US" sz="1800" dirty="0">
                <a:solidFill>
                  <a:schemeClr val="tx1"/>
                </a:solidFill>
                <a:latin typeface="Times New Roman" panose="02020603050405020304" pitchFamily="18" charset="0"/>
                <a:cs typeface="Times New Roman" panose="02020603050405020304" pitchFamily="18" charset="0"/>
                <a:sym typeface="Century Gothic"/>
              </a:rPr>
              <a:t> we have </a:t>
            </a:r>
            <a:r>
              <a:rPr lang="en-US" sz="1800" dirty="0">
                <a:solidFill>
                  <a:srgbClr val="FF0000"/>
                </a:solidFill>
                <a:latin typeface="Times New Roman" panose="02020603050405020304" pitchFamily="18" charset="0"/>
                <a:cs typeface="Times New Roman" panose="02020603050405020304" pitchFamily="18" charset="0"/>
                <a:sym typeface="Century Gothic"/>
              </a:rPr>
              <a:t>lowest</a:t>
            </a:r>
            <a:r>
              <a:rPr lang="en-US" sz="1800" dirty="0">
                <a:solidFill>
                  <a:schemeClr val="tx1"/>
                </a:solidFill>
                <a:latin typeface="Times New Roman" panose="02020603050405020304" pitchFamily="18" charset="0"/>
                <a:cs typeface="Times New Roman" panose="02020603050405020304" pitchFamily="18" charset="0"/>
                <a:sym typeface="Century Gothic"/>
              </a:rPr>
              <a:t> energy consumption followed by </a:t>
            </a:r>
            <a:r>
              <a:rPr lang="en-US" sz="1800" b="1" dirty="0">
                <a:solidFill>
                  <a:schemeClr val="tx1"/>
                </a:solidFill>
                <a:latin typeface="Times New Roman" panose="02020603050405020304" pitchFamily="18" charset="0"/>
                <a:cs typeface="Times New Roman" panose="02020603050405020304" pitchFamily="18" charset="0"/>
                <a:sym typeface="Century Gothic"/>
              </a:rPr>
              <a:t>2012</a:t>
            </a:r>
            <a:r>
              <a:rPr lang="en-US" sz="1800" dirty="0">
                <a:solidFill>
                  <a:schemeClr val="tx1"/>
                </a:solidFill>
                <a:latin typeface="Times New Roman" panose="02020603050405020304" pitchFamily="18" charset="0"/>
                <a:cs typeface="Times New Roman" panose="02020603050405020304" pitchFamily="18" charset="0"/>
                <a:sym typeface="Century Gothic"/>
              </a:rPr>
              <a:t>.</a:t>
            </a:r>
          </a:p>
          <a:p>
            <a:pPr marL="285735" indent="-285735">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From </a:t>
            </a:r>
            <a:r>
              <a:rPr lang="en-US" sz="1800" b="1" dirty="0">
                <a:solidFill>
                  <a:schemeClr val="tx1"/>
                </a:solidFill>
                <a:latin typeface="Times New Roman" panose="02020603050405020304" pitchFamily="18" charset="0"/>
                <a:cs typeface="Times New Roman" panose="02020603050405020304" pitchFamily="18" charset="0"/>
                <a:sym typeface="Century Gothic"/>
              </a:rPr>
              <a:t>2006 to 2016</a:t>
            </a:r>
            <a:r>
              <a:rPr lang="en-US" sz="1800" dirty="0">
                <a:solidFill>
                  <a:schemeClr val="tx1"/>
                </a:solidFill>
                <a:latin typeface="Times New Roman" panose="02020603050405020304" pitchFamily="18" charset="0"/>
                <a:cs typeface="Times New Roman" panose="02020603050405020304" pitchFamily="18" charset="0"/>
                <a:sym typeface="Century Gothic"/>
              </a:rPr>
              <a:t> energy consumption doesn’t show drastic changes.</a:t>
            </a:r>
          </a:p>
          <a:p>
            <a:pPr marL="285735" indent="-285735">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From </a:t>
            </a:r>
            <a:r>
              <a:rPr lang="en-US" sz="1800" b="1" dirty="0">
                <a:solidFill>
                  <a:schemeClr val="tx1"/>
                </a:solidFill>
                <a:latin typeface="Times New Roman" panose="02020603050405020304" pitchFamily="18" charset="0"/>
                <a:cs typeface="Times New Roman" panose="02020603050405020304" pitchFamily="18" charset="0"/>
                <a:sym typeface="Century Gothic"/>
              </a:rPr>
              <a:t>2017</a:t>
            </a:r>
            <a:r>
              <a:rPr lang="en-US" sz="1800" dirty="0">
                <a:solidFill>
                  <a:schemeClr val="tx1"/>
                </a:solidFill>
                <a:latin typeface="Times New Roman" panose="02020603050405020304" pitchFamily="18" charset="0"/>
                <a:cs typeface="Times New Roman" panose="02020603050405020304" pitchFamily="18" charset="0"/>
                <a:sym typeface="Century Gothic"/>
              </a:rPr>
              <a:t> the power consumption seems to be </a:t>
            </a:r>
            <a:r>
              <a:rPr lang="en-US" sz="1800" dirty="0">
                <a:solidFill>
                  <a:srgbClr val="00B050"/>
                </a:solidFill>
                <a:latin typeface="Times New Roman" panose="02020603050405020304" pitchFamily="18" charset="0"/>
                <a:cs typeface="Times New Roman" panose="02020603050405020304" pitchFamily="18" charset="0"/>
                <a:sym typeface="Century Gothic"/>
              </a:rPr>
              <a:t>increasing</a:t>
            </a:r>
            <a:r>
              <a:rPr lang="en-US" sz="1800" dirty="0">
                <a:solidFill>
                  <a:schemeClr val="tx1"/>
                </a:solidFill>
                <a:latin typeface="Times New Roman" panose="02020603050405020304" pitchFamily="18" charset="0"/>
                <a:cs typeface="Times New Roman" panose="02020603050405020304" pitchFamily="18" charset="0"/>
                <a:sym typeface="Century Gothic"/>
              </a:rPr>
              <a:t>.</a:t>
            </a:r>
            <a:endParaRPr sz="1400" dirty="0">
              <a:solidFill>
                <a:schemeClr val="tx1"/>
              </a:solidFill>
              <a:latin typeface="Times New Roman" panose="02020603050405020304" pitchFamily="18" charset="0"/>
              <a:cs typeface="Times New Roman" panose="02020603050405020304" pitchFamily="18" charset="0"/>
            </a:endParaRPr>
          </a:p>
        </p:txBody>
      </p:sp>
      <p:pic>
        <p:nvPicPr>
          <p:cNvPr id="388" name="Google Shape;388;p7"/>
          <p:cNvPicPr preferRelativeResize="0"/>
          <p:nvPr/>
        </p:nvPicPr>
        <p:blipFill rotWithShape="1">
          <a:blip r:embed="rId3">
            <a:alphaModFix/>
          </a:blip>
          <a:srcRect/>
          <a:stretch/>
        </p:blipFill>
        <p:spPr>
          <a:xfrm>
            <a:off x="10898524" y="100102"/>
            <a:ext cx="1187051" cy="411359"/>
          </a:xfrm>
          <a:prstGeom prst="rect">
            <a:avLst/>
          </a:prstGeom>
          <a:noFill/>
          <a:ln>
            <a:noFill/>
          </a:ln>
        </p:spPr>
      </p:pic>
      <p:pic>
        <p:nvPicPr>
          <p:cNvPr id="7172" name="Picture 4">
            <a:extLst>
              <a:ext uri="{FF2B5EF4-FFF2-40B4-BE49-F238E27FC236}">
                <a16:creationId xmlns:a16="http://schemas.microsoft.com/office/drawing/2014/main" id="{40C27A2B-8C7A-AB48-793F-54C00FB57C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0876" y="1034499"/>
            <a:ext cx="8871933" cy="40005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83;p7">
            <a:extLst>
              <a:ext uri="{FF2B5EF4-FFF2-40B4-BE49-F238E27FC236}">
                <a16:creationId xmlns:a16="http://schemas.microsoft.com/office/drawing/2014/main" id="{4A7D16E2-1B6C-67D0-6E67-621DAC8F3741}"/>
              </a:ext>
            </a:extLst>
          </p:cNvPr>
          <p:cNvSpPr txBox="1"/>
          <p:nvPr/>
        </p:nvSpPr>
        <p:spPr>
          <a:xfrm>
            <a:off x="1610872" y="249871"/>
            <a:ext cx="6642703" cy="523180"/>
          </a:xfrm>
          <a:prstGeom prst="rect">
            <a:avLst/>
          </a:prstGeom>
          <a:noFill/>
          <a:ln>
            <a:noFill/>
          </a:ln>
        </p:spPr>
        <p:txBody>
          <a:bodyPr spcFirstLastPara="1" wrap="square" lIns="91425" tIns="45700" rIns="91425" bIns="45700" anchor="t" anchorCtr="0">
            <a:spAutoFit/>
          </a:bodyPr>
          <a:lstStyle/>
          <a:p>
            <a:pPr>
              <a:buClr>
                <a:srgbClr val="002776"/>
              </a:buClr>
              <a:buSzPts val="2800"/>
            </a:pPr>
            <a:r>
              <a:rPr lang="en-US" sz="2800" b="1" dirty="0">
                <a:solidFill>
                  <a:schemeClr val="accent5"/>
                </a:solidFill>
                <a:latin typeface="Times New Roman" panose="02020603050405020304" pitchFamily="18" charset="0"/>
                <a:cs typeface="Times New Roman" panose="02020603050405020304" pitchFamily="18" charset="0"/>
              </a:rPr>
              <a:t>Average energy consumption over years:</a:t>
            </a:r>
            <a:endParaRPr sz="2800"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6367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82"/>
        <p:cNvGrpSpPr/>
        <p:nvPr/>
      </p:nvGrpSpPr>
      <p:grpSpPr>
        <a:xfrm>
          <a:off x="0" y="0"/>
          <a:ext cx="0" cy="0"/>
          <a:chOff x="0" y="0"/>
          <a:chExt cx="0" cy="0"/>
        </a:xfrm>
      </p:grpSpPr>
      <p:sp>
        <p:nvSpPr>
          <p:cNvPr id="387" name="Google Shape;387;p7"/>
          <p:cNvSpPr txBox="1"/>
          <p:nvPr/>
        </p:nvSpPr>
        <p:spPr>
          <a:xfrm>
            <a:off x="1598968" y="5423109"/>
            <a:ext cx="8773610" cy="1015622"/>
          </a:xfrm>
          <a:prstGeom prst="rect">
            <a:avLst/>
          </a:prstGeom>
          <a:noFill/>
          <a:ln>
            <a:noFill/>
          </a:ln>
        </p:spPr>
        <p:txBody>
          <a:bodyPr spcFirstLastPara="1" wrap="square" lIns="91425" tIns="45700" rIns="91425" bIns="45700" anchor="t" anchorCtr="0">
            <a:spAutoFit/>
          </a:bodyPr>
          <a:lstStyle/>
          <a:p>
            <a:pPr marL="285735" indent="-285735">
              <a:buClr>
                <a:schemeClr val="dk1"/>
              </a:buClr>
              <a:buSzPts val="1800"/>
              <a:buFont typeface="Arial" panose="020B0604020202020204" pitchFamily="34" charset="0"/>
              <a:buChar char="•"/>
            </a:pPr>
            <a:r>
              <a:rPr lang="en-US" sz="2000" dirty="0">
                <a:solidFill>
                  <a:schemeClr val="dk1"/>
                </a:solidFill>
                <a:latin typeface="Times New Roman" panose="02020603050405020304" pitchFamily="18" charset="0"/>
                <a:cs typeface="Times New Roman" panose="02020603050405020304" pitchFamily="18" charset="0"/>
                <a:sym typeface="Century Gothic"/>
              </a:rPr>
              <a:t>When we plot percentage change energy consumption over the months, then we see that, for month of </a:t>
            </a:r>
            <a:r>
              <a:rPr lang="en-US" sz="2000" b="1" dirty="0">
                <a:solidFill>
                  <a:schemeClr val="dk1"/>
                </a:solidFill>
                <a:latin typeface="Times New Roman" panose="02020603050405020304" pitchFamily="18" charset="0"/>
                <a:cs typeface="Times New Roman" panose="02020603050405020304" pitchFamily="18" charset="0"/>
                <a:sym typeface="Century Gothic"/>
              </a:rPr>
              <a:t>August</a:t>
            </a:r>
            <a:r>
              <a:rPr lang="en-US" sz="2000" dirty="0">
                <a:solidFill>
                  <a:schemeClr val="dk1"/>
                </a:solidFill>
                <a:latin typeface="Times New Roman" panose="02020603050405020304" pitchFamily="18" charset="0"/>
                <a:cs typeface="Times New Roman" panose="02020603050405020304" pitchFamily="18" charset="0"/>
                <a:sym typeface="Century Gothic"/>
              </a:rPr>
              <a:t> percentage change is </a:t>
            </a:r>
            <a:r>
              <a:rPr lang="en-US" sz="2000" dirty="0">
                <a:solidFill>
                  <a:srgbClr val="00B050"/>
                </a:solidFill>
                <a:latin typeface="Times New Roman" panose="02020603050405020304" pitchFamily="18" charset="0"/>
                <a:cs typeface="Times New Roman" panose="02020603050405020304" pitchFamily="18" charset="0"/>
                <a:sym typeface="Century Gothic"/>
              </a:rPr>
              <a:t>highest</a:t>
            </a:r>
            <a:r>
              <a:rPr lang="en-US" sz="2000" dirty="0">
                <a:solidFill>
                  <a:schemeClr val="dk1"/>
                </a:solidFill>
                <a:latin typeface="Times New Roman" panose="02020603050405020304" pitchFamily="18" charset="0"/>
                <a:cs typeface="Times New Roman" panose="02020603050405020304" pitchFamily="18" charset="0"/>
                <a:sym typeface="Century Gothic"/>
              </a:rPr>
              <a:t> while it is </a:t>
            </a:r>
            <a:r>
              <a:rPr lang="en-US" sz="2000" dirty="0">
                <a:solidFill>
                  <a:srgbClr val="FF0000"/>
                </a:solidFill>
                <a:latin typeface="Times New Roman" panose="02020603050405020304" pitchFamily="18" charset="0"/>
                <a:cs typeface="Times New Roman" panose="02020603050405020304" pitchFamily="18" charset="0"/>
                <a:sym typeface="Century Gothic"/>
              </a:rPr>
              <a:t>lowest</a:t>
            </a:r>
            <a:r>
              <a:rPr lang="en-US" sz="2000" dirty="0">
                <a:solidFill>
                  <a:schemeClr val="dk1"/>
                </a:solidFill>
                <a:latin typeface="Times New Roman" panose="02020603050405020304" pitchFamily="18" charset="0"/>
                <a:cs typeface="Times New Roman" panose="02020603050405020304" pitchFamily="18" charset="0"/>
                <a:sym typeface="Century Gothic"/>
              </a:rPr>
              <a:t> for month of </a:t>
            </a:r>
            <a:r>
              <a:rPr lang="en-US" sz="2000" b="1" dirty="0">
                <a:solidFill>
                  <a:schemeClr val="dk1"/>
                </a:solidFill>
                <a:latin typeface="Times New Roman" panose="02020603050405020304" pitchFamily="18" charset="0"/>
                <a:cs typeface="Times New Roman" panose="02020603050405020304" pitchFamily="18" charset="0"/>
                <a:sym typeface="Century Gothic"/>
              </a:rPr>
              <a:t>June</a:t>
            </a:r>
            <a:r>
              <a:rPr lang="en-US" sz="2000" dirty="0">
                <a:solidFill>
                  <a:schemeClr val="dk1"/>
                </a:solidFill>
                <a:latin typeface="Times New Roman" panose="02020603050405020304" pitchFamily="18" charset="0"/>
                <a:cs typeface="Times New Roman" panose="02020603050405020304" pitchFamily="18" charset="0"/>
                <a:sym typeface="Century Gothic"/>
              </a:rPr>
              <a:t>.</a:t>
            </a:r>
            <a:endParaRPr sz="2000" dirty="0">
              <a:latin typeface="Times New Roman" panose="02020603050405020304" pitchFamily="18" charset="0"/>
              <a:cs typeface="Times New Roman" panose="02020603050405020304" pitchFamily="18" charset="0"/>
            </a:endParaRPr>
          </a:p>
        </p:txBody>
      </p:sp>
      <p:pic>
        <p:nvPicPr>
          <p:cNvPr id="388" name="Google Shape;388;p7"/>
          <p:cNvPicPr preferRelativeResize="0"/>
          <p:nvPr/>
        </p:nvPicPr>
        <p:blipFill rotWithShape="1">
          <a:blip r:embed="rId3">
            <a:alphaModFix/>
          </a:blip>
          <a:srcRect/>
          <a:stretch/>
        </p:blipFill>
        <p:spPr>
          <a:xfrm>
            <a:off x="10919072" y="126659"/>
            <a:ext cx="1187051" cy="411359"/>
          </a:xfrm>
          <a:prstGeom prst="rect">
            <a:avLst/>
          </a:prstGeom>
          <a:noFill/>
          <a:ln>
            <a:noFill/>
          </a:ln>
        </p:spPr>
      </p:pic>
      <p:sp>
        <p:nvSpPr>
          <p:cNvPr id="2" name="Google Shape;383;p7">
            <a:extLst>
              <a:ext uri="{FF2B5EF4-FFF2-40B4-BE49-F238E27FC236}">
                <a16:creationId xmlns:a16="http://schemas.microsoft.com/office/drawing/2014/main" id="{879D6E0A-9A7A-1E17-DEFF-6E5E8D78D6D7}"/>
              </a:ext>
            </a:extLst>
          </p:cNvPr>
          <p:cNvSpPr txBox="1"/>
          <p:nvPr/>
        </p:nvSpPr>
        <p:spPr>
          <a:xfrm>
            <a:off x="1598971" y="276428"/>
            <a:ext cx="5861645" cy="523180"/>
          </a:xfrm>
          <a:prstGeom prst="rect">
            <a:avLst/>
          </a:prstGeom>
          <a:noFill/>
          <a:ln>
            <a:noFill/>
          </a:ln>
        </p:spPr>
        <p:txBody>
          <a:bodyPr spcFirstLastPara="1" wrap="square" lIns="91425" tIns="45700" rIns="91425" bIns="45700" anchor="t" anchorCtr="0">
            <a:spAutoFit/>
          </a:bodyPr>
          <a:lstStyle/>
          <a:p>
            <a:pPr>
              <a:buClr>
                <a:srgbClr val="002776"/>
              </a:buClr>
              <a:buSzPts val="2800"/>
            </a:pPr>
            <a:r>
              <a:rPr lang="en-US" sz="2800" b="1" dirty="0">
                <a:solidFill>
                  <a:schemeClr val="accent5"/>
                </a:solidFill>
                <a:latin typeface="Times New Roman" panose="02020603050405020304" pitchFamily="18" charset="0"/>
                <a:cs typeface="Times New Roman" panose="02020603050405020304" pitchFamily="18" charset="0"/>
              </a:rPr>
              <a:t>Percentage change over months :</a:t>
            </a:r>
            <a:endParaRPr sz="2800" dirty="0">
              <a:solidFill>
                <a:schemeClr val="accent5"/>
              </a:solidFill>
              <a:latin typeface="Times New Roman" panose="02020603050405020304" pitchFamily="18" charset="0"/>
              <a:cs typeface="Times New Roman" panose="02020603050405020304" pitchFamily="18" charset="0"/>
            </a:endParaRPr>
          </a:p>
        </p:txBody>
      </p:sp>
      <p:pic>
        <p:nvPicPr>
          <p:cNvPr id="10242" name="Picture 2">
            <a:extLst>
              <a:ext uri="{FF2B5EF4-FFF2-40B4-BE49-F238E27FC236}">
                <a16:creationId xmlns:a16="http://schemas.microsoft.com/office/drawing/2014/main" id="{A7A46023-9C06-A796-8AFE-DD38D1ED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8971" y="984252"/>
            <a:ext cx="8883837" cy="4438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161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073ABEBD-0535-7897-111B-F2207116D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535" y="953436"/>
            <a:ext cx="8948976" cy="420897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383;p7">
            <a:extLst>
              <a:ext uri="{FF2B5EF4-FFF2-40B4-BE49-F238E27FC236}">
                <a16:creationId xmlns:a16="http://schemas.microsoft.com/office/drawing/2014/main" id="{F3431E8B-6E9B-B554-043C-E5FFFE79035B}"/>
              </a:ext>
            </a:extLst>
          </p:cNvPr>
          <p:cNvSpPr txBox="1"/>
          <p:nvPr/>
        </p:nvSpPr>
        <p:spPr>
          <a:xfrm>
            <a:off x="1640809" y="256632"/>
            <a:ext cx="5861645" cy="523180"/>
          </a:xfrm>
          <a:prstGeom prst="rect">
            <a:avLst/>
          </a:prstGeom>
          <a:noFill/>
          <a:ln>
            <a:noFill/>
          </a:ln>
        </p:spPr>
        <p:txBody>
          <a:bodyPr spcFirstLastPara="1" wrap="square" lIns="91425" tIns="45700" rIns="91425" bIns="45700" anchor="t" anchorCtr="0">
            <a:spAutoFit/>
          </a:bodyPr>
          <a:lstStyle/>
          <a:p>
            <a:pPr>
              <a:buClr>
                <a:srgbClr val="002776"/>
              </a:buClr>
              <a:buSzPts val="2800"/>
            </a:pPr>
            <a:r>
              <a:rPr lang="en-US" sz="2800" b="1" dirty="0">
                <a:solidFill>
                  <a:schemeClr val="accent5"/>
                </a:solidFill>
                <a:latin typeface="Times New Roman" panose="02020603050405020304" pitchFamily="18" charset="0"/>
                <a:cs typeface="Times New Roman" panose="02020603050405020304" pitchFamily="18" charset="0"/>
              </a:rPr>
              <a:t>Percentage change over years :</a:t>
            </a:r>
            <a:endParaRPr sz="2800" dirty="0">
              <a:solidFill>
                <a:schemeClr val="accent5"/>
              </a:solidFill>
              <a:latin typeface="Times New Roman" panose="02020603050405020304" pitchFamily="18" charset="0"/>
              <a:cs typeface="Times New Roman" panose="02020603050405020304" pitchFamily="18" charset="0"/>
            </a:endParaRPr>
          </a:p>
        </p:txBody>
      </p:sp>
      <p:pic>
        <p:nvPicPr>
          <p:cNvPr id="5" name="Google Shape;388;p7">
            <a:extLst>
              <a:ext uri="{FF2B5EF4-FFF2-40B4-BE49-F238E27FC236}">
                <a16:creationId xmlns:a16="http://schemas.microsoft.com/office/drawing/2014/main" id="{B2101341-72DF-D0DD-7D7C-F7C2F2DFE5F6}"/>
              </a:ext>
            </a:extLst>
          </p:cNvPr>
          <p:cNvPicPr preferRelativeResize="0"/>
          <p:nvPr/>
        </p:nvPicPr>
        <p:blipFill rotWithShape="1">
          <a:blip r:embed="rId3">
            <a:alphaModFix/>
          </a:blip>
          <a:srcRect/>
          <a:stretch/>
        </p:blipFill>
        <p:spPr>
          <a:xfrm>
            <a:off x="10915539" y="106863"/>
            <a:ext cx="1187051" cy="411359"/>
          </a:xfrm>
          <a:prstGeom prst="rect">
            <a:avLst/>
          </a:prstGeom>
          <a:noFill/>
          <a:ln>
            <a:noFill/>
          </a:ln>
        </p:spPr>
      </p:pic>
      <p:sp>
        <p:nvSpPr>
          <p:cNvPr id="6" name="Google Shape;387;p7">
            <a:extLst>
              <a:ext uri="{FF2B5EF4-FFF2-40B4-BE49-F238E27FC236}">
                <a16:creationId xmlns:a16="http://schemas.microsoft.com/office/drawing/2014/main" id="{FAF2C73D-7587-076F-782F-ECFA9E8FA308}"/>
              </a:ext>
            </a:extLst>
          </p:cNvPr>
          <p:cNvSpPr txBox="1"/>
          <p:nvPr/>
        </p:nvSpPr>
        <p:spPr>
          <a:xfrm>
            <a:off x="1598968" y="5423109"/>
            <a:ext cx="8773610" cy="1015622"/>
          </a:xfrm>
          <a:prstGeom prst="rect">
            <a:avLst/>
          </a:prstGeom>
          <a:noFill/>
          <a:ln>
            <a:noFill/>
          </a:ln>
        </p:spPr>
        <p:txBody>
          <a:bodyPr spcFirstLastPara="1" wrap="square" lIns="91425" tIns="45700" rIns="91425" bIns="45700" anchor="t" anchorCtr="0">
            <a:spAutoFit/>
          </a:bodyPr>
          <a:lstStyle/>
          <a:p>
            <a:pPr marL="285735" indent="-285735">
              <a:buClr>
                <a:schemeClr val="dk1"/>
              </a:buClr>
              <a:buSzPts val="1800"/>
              <a:buFont typeface="Arial" panose="020B0604020202020204" pitchFamily="34" charset="0"/>
              <a:buChar char="•"/>
            </a:pPr>
            <a:r>
              <a:rPr lang="en-US" sz="2000" dirty="0">
                <a:solidFill>
                  <a:schemeClr val="dk1"/>
                </a:solidFill>
                <a:latin typeface="Times New Roman" panose="02020603050405020304" pitchFamily="18" charset="0"/>
                <a:cs typeface="Times New Roman" panose="02020603050405020304" pitchFamily="18" charset="0"/>
                <a:sym typeface="Century Gothic"/>
              </a:rPr>
              <a:t>While plotting percentage change energy consumption over the years we see that, for </a:t>
            </a:r>
            <a:r>
              <a:rPr lang="en-US" sz="2000" b="1" dirty="0">
                <a:solidFill>
                  <a:schemeClr val="dk1"/>
                </a:solidFill>
                <a:latin typeface="Times New Roman" panose="02020603050405020304" pitchFamily="18" charset="0"/>
                <a:cs typeface="Times New Roman" panose="02020603050405020304" pitchFamily="18" charset="0"/>
                <a:sym typeface="Century Gothic"/>
              </a:rPr>
              <a:t>2003</a:t>
            </a:r>
            <a:r>
              <a:rPr lang="en-US" sz="2000" dirty="0">
                <a:solidFill>
                  <a:schemeClr val="dk1"/>
                </a:solidFill>
                <a:latin typeface="Times New Roman" panose="02020603050405020304" pitchFamily="18" charset="0"/>
                <a:cs typeface="Times New Roman" panose="02020603050405020304" pitchFamily="18" charset="0"/>
                <a:sym typeface="Century Gothic"/>
              </a:rPr>
              <a:t> percentage change is </a:t>
            </a:r>
            <a:r>
              <a:rPr lang="en-US" sz="2000" dirty="0">
                <a:solidFill>
                  <a:srgbClr val="00B050"/>
                </a:solidFill>
                <a:latin typeface="Times New Roman" panose="02020603050405020304" pitchFamily="18" charset="0"/>
                <a:cs typeface="Times New Roman" panose="02020603050405020304" pitchFamily="18" charset="0"/>
                <a:sym typeface="Century Gothic"/>
              </a:rPr>
              <a:t>highest</a:t>
            </a:r>
            <a:r>
              <a:rPr lang="en-US" sz="2000" dirty="0">
                <a:solidFill>
                  <a:schemeClr val="dk1"/>
                </a:solidFill>
                <a:latin typeface="Times New Roman" panose="02020603050405020304" pitchFamily="18" charset="0"/>
                <a:cs typeface="Times New Roman" panose="02020603050405020304" pitchFamily="18" charset="0"/>
                <a:sym typeface="Century Gothic"/>
              </a:rPr>
              <a:t> while it is </a:t>
            </a:r>
            <a:r>
              <a:rPr lang="en-US" sz="2000" dirty="0">
                <a:solidFill>
                  <a:srgbClr val="FF0000"/>
                </a:solidFill>
                <a:latin typeface="Times New Roman" panose="02020603050405020304" pitchFamily="18" charset="0"/>
                <a:cs typeface="Times New Roman" panose="02020603050405020304" pitchFamily="18" charset="0"/>
                <a:sym typeface="Century Gothic"/>
              </a:rPr>
              <a:t>lowest</a:t>
            </a:r>
            <a:r>
              <a:rPr lang="en-US" sz="2000" dirty="0">
                <a:solidFill>
                  <a:schemeClr val="dk1"/>
                </a:solidFill>
                <a:latin typeface="Times New Roman" panose="02020603050405020304" pitchFamily="18" charset="0"/>
                <a:cs typeface="Times New Roman" panose="02020603050405020304" pitchFamily="18" charset="0"/>
                <a:sym typeface="Century Gothic"/>
              </a:rPr>
              <a:t> in </a:t>
            </a:r>
            <a:r>
              <a:rPr lang="en-US" sz="2000" b="1" dirty="0">
                <a:solidFill>
                  <a:schemeClr val="dk1"/>
                </a:solidFill>
                <a:latin typeface="Times New Roman" panose="02020603050405020304" pitchFamily="18" charset="0"/>
                <a:cs typeface="Times New Roman" panose="02020603050405020304" pitchFamily="18" charset="0"/>
                <a:sym typeface="Century Gothic"/>
              </a:rPr>
              <a:t>2018</a:t>
            </a:r>
            <a:r>
              <a:rPr lang="en-US" sz="2000" dirty="0">
                <a:solidFill>
                  <a:schemeClr val="dk1"/>
                </a:solidFill>
                <a:latin typeface="Times New Roman" panose="02020603050405020304" pitchFamily="18" charset="0"/>
                <a:cs typeface="Times New Roman" panose="02020603050405020304" pitchFamily="18" charset="0"/>
                <a:sym typeface="Century Gothic"/>
              </a:rPr>
              <a:t>.</a:t>
            </a:r>
          </a:p>
          <a:p>
            <a:pPr marL="285735" indent="-285735">
              <a:buClr>
                <a:schemeClr val="dk1"/>
              </a:buClr>
              <a:buSzPts val="1800"/>
              <a:buFont typeface="Arial" panose="020B0604020202020204" pitchFamily="34" charset="0"/>
              <a:buChar char="•"/>
            </a:pPr>
            <a:r>
              <a:rPr lang="en-US" sz="2000" dirty="0">
                <a:solidFill>
                  <a:schemeClr val="dk1"/>
                </a:solidFill>
                <a:latin typeface="Times New Roman" panose="02020603050405020304" pitchFamily="18" charset="0"/>
                <a:cs typeface="Times New Roman" panose="02020603050405020304" pitchFamily="18" charset="0"/>
                <a:sym typeface="Century Gothic"/>
              </a:rPr>
              <a:t>For rest of the years the percentage change is between </a:t>
            </a:r>
            <a:r>
              <a:rPr lang="en-US" sz="2000" b="1" dirty="0">
                <a:solidFill>
                  <a:schemeClr val="dk1"/>
                </a:solidFill>
                <a:latin typeface="Times New Roman" panose="02020603050405020304" pitchFamily="18" charset="0"/>
                <a:cs typeface="Times New Roman" panose="02020603050405020304" pitchFamily="18" charset="0"/>
                <a:sym typeface="Century Gothic"/>
              </a:rPr>
              <a:t>0.1 to -0.1 </a:t>
            </a:r>
            <a:r>
              <a:rPr lang="en-US" sz="2000" dirty="0">
                <a:solidFill>
                  <a:schemeClr val="dk1"/>
                </a:solidFill>
                <a:latin typeface="Times New Roman" panose="02020603050405020304" pitchFamily="18" charset="0"/>
                <a:cs typeface="Times New Roman" panose="02020603050405020304" pitchFamily="18" charset="0"/>
                <a:sym typeface="Century Gothic"/>
              </a:rPr>
              <a:t>range.</a:t>
            </a:r>
            <a:endParaRP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2772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sp>
        <p:nvSpPr>
          <p:cNvPr id="453" name="Google Shape;453;p15"/>
          <p:cNvSpPr txBox="1"/>
          <p:nvPr/>
        </p:nvSpPr>
        <p:spPr>
          <a:xfrm>
            <a:off x="1709196" y="75112"/>
            <a:ext cx="6205079" cy="523180"/>
          </a:xfrm>
          <a:prstGeom prst="rect">
            <a:avLst/>
          </a:prstGeom>
          <a:noFill/>
          <a:ln>
            <a:noFill/>
          </a:ln>
        </p:spPr>
        <p:txBody>
          <a:bodyPr spcFirstLastPara="1" wrap="square" lIns="91425" tIns="45700" rIns="91425" bIns="45700" anchor="t" anchorCtr="0">
            <a:spAutoFit/>
          </a:bodyPr>
          <a:lstStyle/>
          <a:p>
            <a:pPr>
              <a:buSzPts val="2800"/>
            </a:pPr>
            <a:r>
              <a:rPr lang="en-US" sz="2800" b="1" dirty="0">
                <a:solidFill>
                  <a:schemeClr val="accent5"/>
                </a:solidFill>
                <a:latin typeface="Times New Roman" panose="02020603050405020304" pitchFamily="18" charset="0"/>
                <a:cs typeface="Times New Roman" panose="02020603050405020304" pitchFamily="18" charset="0"/>
              </a:rPr>
              <a:t>Decomposition of time series: </a:t>
            </a:r>
            <a:endParaRPr sz="2800" dirty="0">
              <a:solidFill>
                <a:schemeClr val="accent5"/>
              </a:solidFill>
              <a:latin typeface="Times New Roman" panose="02020603050405020304" pitchFamily="18" charset="0"/>
              <a:cs typeface="Times New Roman" panose="02020603050405020304" pitchFamily="18" charset="0"/>
            </a:endParaRPr>
          </a:p>
        </p:txBody>
      </p:sp>
      <p:pic>
        <p:nvPicPr>
          <p:cNvPr id="454" name="Google Shape;454;p15"/>
          <p:cNvPicPr preferRelativeResize="0"/>
          <p:nvPr/>
        </p:nvPicPr>
        <p:blipFill rotWithShape="1">
          <a:blip r:embed="rId3">
            <a:alphaModFix/>
          </a:blip>
          <a:srcRect/>
          <a:stretch/>
        </p:blipFill>
        <p:spPr>
          <a:xfrm>
            <a:off x="10919072" y="131022"/>
            <a:ext cx="1187051" cy="411359"/>
          </a:xfrm>
          <a:prstGeom prst="rect">
            <a:avLst/>
          </a:prstGeom>
          <a:noFill/>
          <a:ln>
            <a:noFill/>
          </a:ln>
        </p:spPr>
      </p:pic>
      <p:sp>
        <p:nvSpPr>
          <p:cNvPr id="3" name="TextBox 2">
            <a:extLst>
              <a:ext uri="{FF2B5EF4-FFF2-40B4-BE49-F238E27FC236}">
                <a16:creationId xmlns:a16="http://schemas.microsoft.com/office/drawing/2014/main" id="{E5F0D0D5-518F-C25B-D269-D71BB50330F7}"/>
              </a:ext>
            </a:extLst>
          </p:cNvPr>
          <p:cNvSpPr txBox="1"/>
          <p:nvPr/>
        </p:nvSpPr>
        <p:spPr>
          <a:xfrm>
            <a:off x="1709196" y="5533338"/>
            <a:ext cx="7884941" cy="1015663"/>
          </a:xfrm>
          <a:prstGeom prst="rect">
            <a:avLst/>
          </a:prstGeom>
          <a:noFill/>
        </p:spPr>
        <p:txBody>
          <a:bodyPr wrap="square">
            <a:spAutoFit/>
          </a:bodyPr>
          <a:lstStyle/>
          <a:p>
            <a:pPr marL="285735" indent="-285735">
              <a:buClr>
                <a:schemeClr val="dk1"/>
              </a:buClr>
              <a:buSzPts val="1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From above decomposition, When we decompose data by additive decomposition with period 1 we see that, there is irregular pattern in trend and also seasonality shows straight line.  </a:t>
            </a:r>
          </a:p>
        </p:txBody>
      </p:sp>
      <p:pic>
        <p:nvPicPr>
          <p:cNvPr id="2050" name="Picture 2">
            <a:extLst>
              <a:ext uri="{FF2B5EF4-FFF2-40B4-BE49-F238E27FC236}">
                <a16:creationId xmlns:a16="http://schemas.microsoft.com/office/drawing/2014/main" id="{9C8DD875-3FD7-C3E0-D24B-C204F5B75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0738" y="816830"/>
            <a:ext cx="8040028" cy="4375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926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38"/>
        <p:cNvGrpSpPr/>
        <p:nvPr/>
      </p:nvGrpSpPr>
      <p:grpSpPr>
        <a:xfrm>
          <a:off x="0" y="0"/>
          <a:ext cx="0" cy="0"/>
          <a:chOff x="0" y="0"/>
          <a:chExt cx="0" cy="0"/>
        </a:xfrm>
      </p:grpSpPr>
      <p:sp>
        <p:nvSpPr>
          <p:cNvPr id="339" name="Google Shape;339;p2"/>
          <p:cNvSpPr txBox="1"/>
          <p:nvPr/>
        </p:nvSpPr>
        <p:spPr>
          <a:xfrm>
            <a:off x="1524001" y="278116"/>
            <a:ext cx="3698697" cy="523180"/>
          </a:xfrm>
          <a:prstGeom prst="rect">
            <a:avLst/>
          </a:prstGeom>
          <a:noFill/>
          <a:ln>
            <a:noFill/>
          </a:ln>
        </p:spPr>
        <p:txBody>
          <a:bodyPr spcFirstLastPara="1" wrap="square" lIns="91425" tIns="45700" rIns="91425" bIns="45700" anchor="t" anchorCtr="0">
            <a:spAutoFit/>
          </a:bodyPr>
          <a:lstStyle/>
          <a:p>
            <a:pPr>
              <a:buSzPts val="2800"/>
            </a:pPr>
            <a:r>
              <a:rPr lang="en-US" sz="2800" b="1" dirty="0">
                <a:solidFill>
                  <a:schemeClr val="accent5"/>
                </a:solidFill>
                <a:latin typeface="Times New Roman" panose="02020603050405020304" pitchFamily="18" charset="0"/>
                <a:cs typeface="Times New Roman" panose="02020603050405020304" pitchFamily="18" charset="0"/>
              </a:rPr>
              <a:t>Business Problem:</a:t>
            </a:r>
            <a:endParaRPr sz="2800" dirty="0">
              <a:solidFill>
                <a:schemeClr val="accent5"/>
              </a:solidFill>
              <a:latin typeface="Times New Roman" panose="02020603050405020304" pitchFamily="18" charset="0"/>
              <a:cs typeface="Times New Roman" panose="02020603050405020304" pitchFamily="18" charset="0"/>
            </a:endParaRPr>
          </a:p>
        </p:txBody>
      </p:sp>
      <p:sp>
        <p:nvSpPr>
          <p:cNvPr id="340" name="Google Shape;340;p2"/>
          <p:cNvSpPr txBox="1"/>
          <p:nvPr/>
        </p:nvSpPr>
        <p:spPr>
          <a:xfrm>
            <a:off x="1503805" y="4356262"/>
            <a:ext cx="8979000" cy="1992813"/>
          </a:xfrm>
          <a:prstGeom prst="rect">
            <a:avLst/>
          </a:prstGeom>
          <a:noFill/>
          <a:ln>
            <a:noFill/>
          </a:ln>
        </p:spPr>
        <p:txBody>
          <a:bodyPr spcFirstLastPara="1" wrap="square" lIns="91425" tIns="45700" rIns="91425" bIns="45700" anchor="t" anchorCtr="0">
            <a:spAutoFit/>
          </a:bodyPr>
          <a:lstStyle/>
          <a:p>
            <a:pPr marL="342884" indent="-342884">
              <a:lnSpc>
                <a:spcPct val="115000"/>
              </a:lnSpc>
              <a:spcBef>
                <a:spcPts val="300"/>
              </a:spcBef>
              <a:spcAft>
                <a:spcPts val="300"/>
              </a:spcAft>
              <a:buSzPts val="1000"/>
              <a:buFont typeface="Arial" panose="020B0604020202020204" pitchFamily="34" charset="0"/>
              <a:buChar char="●"/>
            </a:pPr>
            <a:r>
              <a:rPr lang="en-IN" sz="1800" dirty="0">
                <a:latin typeface="Times New Roman" panose="02020603050405020304" pitchFamily="18" charset="0"/>
                <a:ea typeface="inherit"/>
                <a:cs typeface="Times New Roman" panose="02020603050405020304" pitchFamily="18" charset="0"/>
              </a:rPr>
              <a:t>Split the last year into a test set- can you build a model to predict energy consumption?</a:t>
            </a:r>
            <a:endParaRPr lang="en-IN" sz="1800" dirty="0">
              <a:latin typeface="Times New Roman" panose="02020603050405020304" pitchFamily="18" charset="0"/>
              <a:ea typeface="Noto Sans Symbols"/>
              <a:cs typeface="Times New Roman" panose="02020603050405020304" pitchFamily="18" charset="0"/>
            </a:endParaRPr>
          </a:p>
          <a:p>
            <a:pPr marL="342884" indent="-342884">
              <a:lnSpc>
                <a:spcPct val="115000"/>
              </a:lnSpc>
              <a:spcBef>
                <a:spcPts val="300"/>
              </a:spcBef>
              <a:spcAft>
                <a:spcPts val="300"/>
              </a:spcAft>
              <a:buSzPts val="1000"/>
              <a:buFont typeface="Arial" panose="020B0604020202020204" pitchFamily="34" charset="0"/>
              <a:buChar char="●"/>
            </a:pPr>
            <a:r>
              <a:rPr lang="en-IN" sz="1800" dirty="0">
                <a:latin typeface="Times New Roman" panose="02020603050405020304" pitchFamily="18" charset="0"/>
                <a:ea typeface="inherit"/>
                <a:cs typeface="Times New Roman" panose="02020603050405020304" pitchFamily="18" charset="0"/>
              </a:rPr>
              <a:t>Find trends in energy consumption around hours of the day, holidays, or long term trends?</a:t>
            </a:r>
            <a:endParaRPr lang="en-IN" sz="1800" dirty="0">
              <a:latin typeface="Times New Roman" panose="02020603050405020304" pitchFamily="18" charset="0"/>
              <a:ea typeface="Noto Sans Symbols"/>
              <a:cs typeface="Times New Roman" panose="02020603050405020304" pitchFamily="18" charset="0"/>
            </a:endParaRPr>
          </a:p>
          <a:p>
            <a:pPr marL="342884" indent="-342884">
              <a:lnSpc>
                <a:spcPct val="115000"/>
              </a:lnSpc>
              <a:spcBef>
                <a:spcPts val="300"/>
              </a:spcBef>
              <a:spcAft>
                <a:spcPts val="300"/>
              </a:spcAft>
              <a:buSzPts val="1000"/>
              <a:buFont typeface="Arial" panose="020B0604020202020204" pitchFamily="34" charset="0"/>
              <a:buChar char="●"/>
            </a:pPr>
            <a:r>
              <a:rPr lang="en-IN" sz="1800" dirty="0">
                <a:latin typeface="Times New Roman" panose="02020603050405020304" pitchFamily="18" charset="0"/>
                <a:ea typeface="inherit"/>
                <a:cs typeface="Times New Roman" panose="02020603050405020304" pitchFamily="18" charset="0"/>
              </a:rPr>
              <a:t>Understand how daily trends change depending of the time of year. Summer trends are very different than winter trends.</a:t>
            </a:r>
            <a:endParaRPr lang="en-IN" sz="1800" dirty="0">
              <a:latin typeface="Times New Roman" panose="02020603050405020304" pitchFamily="18" charset="0"/>
              <a:ea typeface="Noto Sans Symbols"/>
              <a:cs typeface="Times New Roman" panose="02020603050405020304" pitchFamily="18" charset="0"/>
            </a:endParaRPr>
          </a:p>
          <a:p>
            <a:pPr marL="342884" indent="-342884">
              <a:lnSpc>
                <a:spcPct val="115000"/>
              </a:lnSpc>
              <a:spcBef>
                <a:spcPts val="300"/>
              </a:spcBef>
              <a:spcAft>
                <a:spcPts val="300"/>
              </a:spcAft>
              <a:buSzPts val="1000"/>
              <a:buFont typeface="Arial" panose="020B0604020202020204" pitchFamily="34" charset="0"/>
              <a:buChar char="●"/>
            </a:pPr>
            <a:r>
              <a:rPr lang="en-IN" sz="1800" dirty="0">
                <a:latin typeface="Times New Roman" panose="02020603050405020304" pitchFamily="18" charset="0"/>
                <a:ea typeface="inherit"/>
                <a:cs typeface="Times New Roman" panose="02020603050405020304" pitchFamily="18" charset="0"/>
              </a:rPr>
              <a:t>Forecast for next 30 days.</a:t>
            </a:r>
            <a:endParaRPr lang="en-IN" sz="1800" dirty="0">
              <a:latin typeface="Times New Roman" panose="02020603050405020304" pitchFamily="18" charset="0"/>
              <a:ea typeface="Noto Sans Symbols"/>
              <a:cs typeface="Times New Roman" panose="02020603050405020304" pitchFamily="18" charset="0"/>
            </a:endParaRPr>
          </a:p>
        </p:txBody>
      </p:sp>
      <p:sp>
        <p:nvSpPr>
          <p:cNvPr id="341" name="Google Shape;341;p2"/>
          <p:cNvSpPr txBox="1"/>
          <p:nvPr/>
        </p:nvSpPr>
        <p:spPr>
          <a:xfrm>
            <a:off x="1612793" y="3600333"/>
            <a:ext cx="2561942" cy="523180"/>
          </a:xfrm>
          <a:prstGeom prst="rect">
            <a:avLst/>
          </a:prstGeom>
          <a:noFill/>
          <a:ln>
            <a:noFill/>
          </a:ln>
        </p:spPr>
        <p:txBody>
          <a:bodyPr spcFirstLastPara="1" wrap="square" lIns="91425" tIns="45700" rIns="91425" bIns="45700" anchor="t" anchorCtr="0">
            <a:spAutoFit/>
          </a:bodyPr>
          <a:lstStyle/>
          <a:p>
            <a:pPr>
              <a:buSzPts val="2000"/>
            </a:pPr>
            <a:r>
              <a:rPr lang="en-US" sz="2800" b="1" dirty="0">
                <a:solidFill>
                  <a:schemeClr val="accent5"/>
                </a:solidFill>
                <a:latin typeface="Times New Roman" panose="02020603050405020304" pitchFamily="18" charset="0"/>
                <a:ea typeface="Century Gothic"/>
                <a:cs typeface="Times New Roman" panose="02020603050405020304" pitchFamily="18" charset="0"/>
                <a:sym typeface="Century Gothic"/>
              </a:rPr>
              <a:t>Objective:</a:t>
            </a:r>
            <a:endParaRPr sz="2800" dirty="0">
              <a:solidFill>
                <a:schemeClr val="accent5"/>
              </a:solidFill>
              <a:latin typeface="Times New Roman" panose="02020603050405020304" pitchFamily="18" charset="0"/>
              <a:cs typeface="Times New Roman" panose="02020603050405020304" pitchFamily="18" charset="0"/>
            </a:endParaRPr>
          </a:p>
        </p:txBody>
      </p:sp>
      <p:pic>
        <p:nvPicPr>
          <p:cNvPr id="342" name="Google Shape;342;p2"/>
          <p:cNvPicPr preferRelativeResize="0"/>
          <p:nvPr/>
        </p:nvPicPr>
        <p:blipFill rotWithShape="1">
          <a:blip r:embed="rId3">
            <a:alphaModFix/>
          </a:blip>
          <a:srcRect/>
          <a:stretch/>
        </p:blipFill>
        <p:spPr>
          <a:xfrm>
            <a:off x="10888249" y="72436"/>
            <a:ext cx="1187051" cy="411359"/>
          </a:xfrm>
          <a:prstGeom prst="rect">
            <a:avLst/>
          </a:prstGeom>
          <a:noFill/>
          <a:ln>
            <a:noFill/>
          </a:ln>
        </p:spPr>
      </p:pic>
      <p:sp>
        <p:nvSpPr>
          <p:cNvPr id="343" name="Google Shape;343;p2"/>
          <p:cNvSpPr txBox="1"/>
          <p:nvPr/>
        </p:nvSpPr>
        <p:spPr>
          <a:xfrm>
            <a:off x="1573710" y="1125924"/>
            <a:ext cx="8839192" cy="1985118"/>
          </a:xfrm>
          <a:prstGeom prst="rect">
            <a:avLst/>
          </a:prstGeom>
          <a:noFill/>
          <a:ln>
            <a:noFill/>
          </a:ln>
        </p:spPr>
        <p:txBody>
          <a:bodyPr spcFirstLastPara="1" wrap="square" lIns="91425" tIns="45700" rIns="91425" bIns="45700" anchor="t" anchorCtr="0">
            <a:spAutoFit/>
          </a:bodyPr>
          <a:lstStyle/>
          <a:p>
            <a:pPr>
              <a:lnSpc>
                <a:spcPct val="115000"/>
              </a:lnSpc>
            </a:pPr>
            <a:r>
              <a:rPr lang="en-IN" sz="2000" b="1" dirty="0">
                <a:latin typeface="Times New Roman" panose="02020603050405020304" pitchFamily="18" charset="0"/>
                <a:ea typeface="Arial" panose="020B0604020202020204" pitchFamily="34" charset="0"/>
                <a:cs typeface="Times New Roman" panose="02020603050405020304" pitchFamily="18" charset="0"/>
              </a:rPr>
              <a:t>PJM Hourly Energy Consumption Data </a:t>
            </a:r>
            <a:r>
              <a:rPr lang="en-IN" sz="2000" dirty="0">
                <a:latin typeface="Times New Roman" panose="02020603050405020304" pitchFamily="18" charset="0"/>
                <a:ea typeface="Arial" panose="020B0604020202020204" pitchFamily="34" charset="0"/>
                <a:cs typeface="Times New Roman" panose="02020603050405020304" pitchFamily="18" charset="0"/>
              </a:rPr>
              <a:t>:</a:t>
            </a:r>
          </a:p>
          <a:p>
            <a:r>
              <a:rPr lang="en-IN" sz="2000" dirty="0">
                <a:latin typeface="Times New Roman" panose="02020603050405020304" pitchFamily="18" charset="0"/>
                <a:ea typeface="Arial" panose="020B0604020202020204" pitchFamily="34" charset="0"/>
                <a:cs typeface="Times New Roman" panose="02020603050405020304" pitchFamily="18" charset="0"/>
              </a:rPr>
              <a:t>	PJM Interconnection LLC (PJM) is a regional transmission organization (RTO) in the United States. It is part of the Eastern Interconnection grid operating an electric transmission system serving all or parts of Delaware, Illinois, Indiana, Kentucky, Maryland, Michigan, New Jersey, North Carolina, Ohio, Pennsylvania, Tennessee, Virginia, West Virginia, and the District of Columbia</a:t>
            </a:r>
            <a:r>
              <a:rPr lang="en-US" sz="2000" dirty="0">
                <a:solidFill>
                  <a:schemeClr val="dk1"/>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sp>
        <p:nvSpPr>
          <p:cNvPr id="453" name="Google Shape;453;p15"/>
          <p:cNvSpPr txBox="1"/>
          <p:nvPr/>
        </p:nvSpPr>
        <p:spPr>
          <a:xfrm>
            <a:off x="1709196" y="157591"/>
            <a:ext cx="6205079" cy="523180"/>
          </a:xfrm>
          <a:prstGeom prst="rect">
            <a:avLst/>
          </a:prstGeom>
          <a:noFill/>
          <a:ln>
            <a:noFill/>
          </a:ln>
        </p:spPr>
        <p:txBody>
          <a:bodyPr spcFirstLastPara="1" wrap="square" lIns="91425" tIns="45700" rIns="91425" bIns="45700" anchor="t" anchorCtr="0">
            <a:spAutoFit/>
          </a:bodyPr>
          <a:lstStyle/>
          <a:p>
            <a:pPr>
              <a:buSzPts val="2800"/>
            </a:pPr>
            <a:r>
              <a:rPr lang="en-US" sz="2800" b="1" dirty="0">
                <a:solidFill>
                  <a:schemeClr val="accent5"/>
                </a:solidFill>
                <a:latin typeface="Times New Roman" panose="02020603050405020304" pitchFamily="18" charset="0"/>
                <a:cs typeface="Times New Roman" panose="02020603050405020304" pitchFamily="18" charset="0"/>
              </a:rPr>
              <a:t>Decomposition of time series: </a:t>
            </a:r>
            <a:endParaRPr sz="2800" dirty="0">
              <a:solidFill>
                <a:schemeClr val="accent5"/>
              </a:solidFill>
              <a:latin typeface="Times New Roman" panose="02020603050405020304" pitchFamily="18" charset="0"/>
              <a:cs typeface="Times New Roman" panose="02020603050405020304" pitchFamily="18" charset="0"/>
            </a:endParaRPr>
          </a:p>
        </p:txBody>
      </p:sp>
      <p:pic>
        <p:nvPicPr>
          <p:cNvPr id="454" name="Google Shape;454;p15"/>
          <p:cNvPicPr preferRelativeResize="0"/>
          <p:nvPr/>
        </p:nvPicPr>
        <p:blipFill rotWithShape="1">
          <a:blip r:embed="rId3">
            <a:alphaModFix/>
          </a:blip>
          <a:srcRect/>
          <a:stretch/>
        </p:blipFill>
        <p:spPr>
          <a:xfrm>
            <a:off x="10929345" y="85672"/>
            <a:ext cx="1187051" cy="411359"/>
          </a:xfrm>
          <a:prstGeom prst="rect">
            <a:avLst/>
          </a:prstGeom>
          <a:noFill/>
          <a:ln>
            <a:noFill/>
          </a:ln>
        </p:spPr>
      </p:pic>
      <p:pic>
        <p:nvPicPr>
          <p:cNvPr id="1026" name="Picture 2">
            <a:extLst>
              <a:ext uri="{FF2B5EF4-FFF2-40B4-BE49-F238E27FC236}">
                <a16:creationId xmlns:a16="http://schemas.microsoft.com/office/drawing/2014/main" id="{E08ADBA6-9656-7F47-B6B2-7C19DF348E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7735" y="910848"/>
            <a:ext cx="8456533" cy="39535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5F0D0D5-518F-C25B-D269-D71BB50330F7}"/>
              </a:ext>
            </a:extLst>
          </p:cNvPr>
          <p:cNvSpPr txBox="1"/>
          <p:nvPr/>
        </p:nvSpPr>
        <p:spPr>
          <a:xfrm>
            <a:off x="1867737" y="5439324"/>
            <a:ext cx="7884941" cy="1015663"/>
          </a:xfrm>
          <a:prstGeom prst="rect">
            <a:avLst/>
          </a:prstGeom>
          <a:noFill/>
        </p:spPr>
        <p:txBody>
          <a:bodyPr wrap="square">
            <a:spAutoFit/>
          </a:bodyPr>
          <a:lstStyle/>
          <a:p>
            <a:pPr marL="285735" indent="-285735">
              <a:buClr>
                <a:schemeClr val="dk1"/>
              </a:buClr>
              <a:buSzPts val="1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From above decomposition, When we decompose data by multiplicative decomposition with period 1 we see that, The same result appears. There is irregular pattern in trend and also seasonality shows straight line.  </a:t>
            </a:r>
          </a:p>
        </p:txBody>
      </p:sp>
    </p:spTree>
    <p:extLst>
      <p:ext uri="{BB962C8B-B14F-4D97-AF65-F5344CB8AC3E}">
        <p14:creationId xmlns:p14="http://schemas.microsoft.com/office/powerpoint/2010/main" val="2503698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sp>
        <p:nvSpPr>
          <p:cNvPr id="453" name="Google Shape;453;p15"/>
          <p:cNvSpPr txBox="1"/>
          <p:nvPr/>
        </p:nvSpPr>
        <p:spPr>
          <a:xfrm>
            <a:off x="1524000" y="253821"/>
            <a:ext cx="5624762" cy="523180"/>
          </a:xfrm>
          <a:prstGeom prst="rect">
            <a:avLst/>
          </a:prstGeom>
          <a:noFill/>
          <a:ln>
            <a:noFill/>
          </a:ln>
        </p:spPr>
        <p:txBody>
          <a:bodyPr spcFirstLastPara="1" wrap="square" lIns="91425" tIns="45700" rIns="91425" bIns="45700" anchor="t" anchorCtr="0">
            <a:spAutoFit/>
          </a:bodyPr>
          <a:lstStyle/>
          <a:p>
            <a:pPr>
              <a:buSzPts val="2800"/>
            </a:pPr>
            <a:r>
              <a:rPr lang="en-US" sz="2800" b="1" dirty="0">
                <a:solidFill>
                  <a:schemeClr val="accent5"/>
                </a:solidFill>
                <a:latin typeface="Times New Roman" panose="02020603050405020304" pitchFamily="18" charset="0"/>
                <a:cs typeface="Times New Roman" panose="02020603050405020304" pitchFamily="18" charset="0"/>
              </a:rPr>
              <a:t>Test for stationarity (adfuller test) :</a:t>
            </a:r>
            <a:endParaRPr sz="2800" dirty="0">
              <a:solidFill>
                <a:schemeClr val="accent5"/>
              </a:solidFill>
              <a:latin typeface="Times New Roman" panose="02020603050405020304" pitchFamily="18" charset="0"/>
              <a:cs typeface="Times New Roman" panose="02020603050405020304" pitchFamily="18" charset="0"/>
            </a:endParaRPr>
          </a:p>
        </p:txBody>
      </p:sp>
      <p:pic>
        <p:nvPicPr>
          <p:cNvPr id="454" name="Google Shape;454;p15"/>
          <p:cNvPicPr preferRelativeResize="0"/>
          <p:nvPr/>
        </p:nvPicPr>
        <p:blipFill rotWithShape="1">
          <a:blip r:embed="rId3">
            <a:alphaModFix/>
          </a:blip>
          <a:srcRect/>
          <a:stretch/>
        </p:blipFill>
        <p:spPr>
          <a:xfrm>
            <a:off x="10908797" y="104052"/>
            <a:ext cx="1187051" cy="411359"/>
          </a:xfrm>
          <a:prstGeom prst="rect">
            <a:avLst/>
          </a:prstGeom>
          <a:noFill/>
          <a:ln>
            <a:noFill/>
          </a:ln>
        </p:spPr>
      </p:pic>
      <p:sp>
        <p:nvSpPr>
          <p:cNvPr id="3" name="TextBox 2">
            <a:extLst>
              <a:ext uri="{FF2B5EF4-FFF2-40B4-BE49-F238E27FC236}">
                <a16:creationId xmlns:a16="http://schemas.microsoft.com/office/drawing/2014/main" id="{739C767F-F519-090A-CECE-393B804E3169}"/>
              </a:ext>
            </a:extLst>
          </p:cNvPr>
          <p:cNvSpPr txBox="1"/>
          <p:nvPr/>
        </p:nvSpPr>
        <p:spPr>
          <a:xfrm>
            <a:off x="1709197" y="919287"/>
            <a:ext cx="8663383" cy="5632311"/>
          </a:xfrm>
          <a:prstGeom prst="rect">
            <a:avLst/>
          </a:prstGeom>
          <a:noFill/>
        </p:spPr>
        <p:txBody>
          <a:bodyPr wrap="square">
            <a:spAutoFit/>
          </a:bodyPr>
          <a:lstStyle/>
          <a:p>
            <a:pPr marL="285735" indent="-285735">
              <a:buClr>
                <a:schemeClr val="dk1"/>
              </a:buClr>
              <a:buSzPts val="1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ADF Statistic: -18.88294663478722</a:t>
            </a:r>
          </a:p>
          <a:p>
            <a:pPr>
              <a:buClr>
                <a:schemeClr val="dk1"/>
              </a:buClr>
              <a:buSzPts val="1800"/>
            </a:pPr>
            <a:endParaRPr lang="en-US" sz="2000" dirty="0">
              <a:latin typeface="Times New Roman" panose="02020603050405020304" pitchFamily="18" charset="0"/>
              <a:cs typeface="Times New Roman" panose="02020603050405020304" pitchFamily="18" charset="0"/>
            </a:endParaRPr>
          </a:p>
          <a:p>
            <a:pPr marL="285735" indent="-285735">
              <a:buClr>
                <a:schemeClr val="dk1"/>
              </a:buClr>
              <a:buSzPts val="18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P-value: 0.0</a:t>
            </a:r>
          </a:p>
          <a:p>
            <a:pPr marL="285735" indent="-285735">
              <a:buClr>
                <a:schemeClr val="dk1"/>
              </a:buClr>
              <a:buSzPts val="1800"/>
              <a:buFont typeface="Arial" panose="020B0604020202020204" pitchFamily="34" charset="0"/>
              <a:buChar char="•"/>
            </a:pPr>
            <a:endParaRPr lang="en-US" sz="2000" b="1" dirty="0">
              <a:solidFill>
                <a:srgbClr val="00863D"/>
              </a:solidFill>
              <a:latin typeface="Times New Roman" panose="02020603050405020304" pitchFamily="18" charset="0"/>
              <a:cs typeface="Times New Roman" panose="02020603050405020304" pitchFamily="18" charset="0"/>
            </a:endParaRPr>
          </a:p>
          <a:p>
            <a:pPr marL="285735" indent="-285735">
              <a:buClr>
                <a:schemeClr val="dk1"/>
              </a:buClr>
              <a:buSzPts val="1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Critical Values: 1%, -3.4303959138502256 </a:t>
            </a:r>
          </a:p>
          <a:p>
            <a:pPr marL="285735" indent="-285735">
              <a:buClr>
                <a:schemeClr val="dk1"/>
              </a:buClr>
              <a:buSzPts val="18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35" indent="-285735">
              <a:buClr>
                <a:schemeClr val="dk1"/>
              </a:buClr>
              <a:buSzPts val="1800"/>
              <a:buFont typeface="Arial" panose="020B0604020202020204" pitchFamily="34" charset="0"/>
              <a:buChar char="•"/>
            </a:pPr>
            <a:r>
              <a:rPr lang="en-US" sz="2000" b="1" dirty="0">
                <a:solidFill>
                  <a:srgbClr val="FF0000"/>
                </a:solidFill>
                <a:latin typeface="Times New Roman" panose="02020603050405020304" pitchFamily="18" charset="0"/>
                <a:cs typeface="Times New Roman" panose="02020603050405020304" pitchFamily="18" charset="0"/>
              </a:rPr>
              <a:t>Critical Values: 5%, -2.8615602932690853 </a:t>
            </a:r>
          </a:p>
          <a:p>
            <a:pPr marL="285735" indent="-285735">
              <a:buClr>
                <a:schemeClr val="dk1"/>
              </a:buClr>
              <a:buSzPts val="18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35" indent="-285735">
              <a:buClr>
                <a:schemeClr val="dk1"/>
              </a:buClr>
              <a:buSzPts val="1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Critical Values: 10%, -2.5667808013854176</a:t>
            </a:r>
          </a:p>
          <a:p>
            <a:pPr marL="285735" indent="-285735">
              <a:buClr>
                <a:schemeClr val="dk1"/>
              </a:buClr>
              <a:buSzPts val="18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884" indent="-342884">
              <a:buClr>
                <a:schemeClr val="dk1"/>
              </a:buClr>
              <a:buSzPts val="1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ADF Test : 1) Null hypothesis (H</a:t>
            </a:r>
            <a:r>
              <a:rPr lang="en-US" sz="1200" b="1"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 Data is non-stationary.</a:t>
            </a:r>
          </a:p>
          <a:p>
            <a:pPr>
              <a:buClr>
                <a:schemeClr val="dk1"/>
              </a:buClr>
              <a:buSzPts val="1800"/>
            </a:pPr>
            <a:r>
              <a:rPr lang="en-US" sz="2000" dirty="0">
                <a:latin typeface="Times New Roman" panose="02020603050405020304" pitchFamily="18" charset="0"/>
                <a:cs typeface="Times New Roman" panose="02020603050405020304" pitchFamily="18" charset="0"/>
              </a:rPr>
              <a:t>	          2) Alternate hypothesis (H</a:t>
            </a:r>
            <a:r>
              <a:rPr lang="en-US" sz="1200" b="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 Data is stationary.</a:t>
            </a:r>
          </a:p>
          <a:p>
            <a:pPr>
              <a:buClr>
                <a:schemeClr val="dk1"/>
              </a:buClr>
              <a:buSzPts val="1800"/>
            </a:pPr>
            <a:endParaRPr lang="en-US" sz="2000" dirty="0">
              <a:latin typeface="Times New Roman" panose="02020603050405020304" pitchFamily="18" charset="0"/>
              <a:cs typeface="Times New Roman" panose="02020603050405020304" pitchFamily="18" charset="0"/>
            </a:endParaRPr>
          </a:p>
          <a:p>
            <a:pPr>
              <a:buClr>
                <a:schemeClr val="dk1"/>
              </a:buClr>
              <a:buSzPts val="1800"/>
            </a:pPr>
            <a:r>
              <a:rPr lang="en-US" sz="2000" dirty="0">
                <a:latin typeface="Times New Roman" panose="02020603050405020304" pitchFamily="18" charset="0"/>
                <a:cs typeface="Times New Roman" panose="02020603050405020304" pitchFamily="18" charset="0"/>
              </a:rPr>
              <a:t>    if p-value &lt; 0.05reject null hypothesis meaning is that the data in stationary</a:t>
            </a:r>
          </a:p>
          <a:p>
            <a:pPr marL="285735" indent="-285735">
              <a:buClr>
                <a:schemeClr val="dk1"/>
              </a:buClr>
              <a:buSzPts val="18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35" indent="-285735">
              <a:buClr>
                <a:schemeClr val="dk1"/>
              </a:buClr>
              <a:buSzPts val="1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P-value &lt; 0.05 hence we reject null hypothesis.</a:t>
            </a:r>
          </a:p>
          <a:p>
            <a:pPr marL="285735" indent="-285735">
              <a:buClr>
                <a:schemeClr val="dk1"/>
              </a:buClr>
              <a:buSzPts val="18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35" indent="-285735">
              <a:buClr>
                <a:schemeClr val="dk1"/>
              </a:buClr>
              <a:buSzPts val="1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Result : </a:t>
            </a:r>
            <a:r>
              <a:rPr lang="en-US" sz="2000" b="1" dirty="0">
                <a:solidFill>
                  <a:srgbClr val="00B050"/>
                </a:solidFill>
                <a:latin typeface="Times New Roman" panose="02020603050405020304" pitchFamily="18" charset="0"/>
                <a:cs typeface="Times New Roman" panose="02020603050405020304" pitchFamily="18" charset="0"/>
              </a:rPr>
              <a:t>Data is Stationary</a:t>
            </a:r>
          </a:p>
        </p:txBody>
      </p:sp>
    </p:spTree>
    <p:extLst>
      <p:ext uri="{BB962C8B-B14F-4D97-AF65-F5344CB8AC3E}">
        <p14:creationId xmlns:p14="http://schemas.microsoft.com/office/powerpoint/2010/main" val="1889641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sp>
        <p:nvSpPr>
          <p:cNvPr id="453" name="Google Shape;453;p15"/>
          <p:cNvSpPr txBox="1"/>
          <p:nvPr/>
        </p:nvSpPr>
        <p:spPr>
          <a:xfrm>
            <a:off x="1677220" y="280793"/>
            <a:ext cx="4065264" cy="523180"/>
          </a:xfrm>
          <a:prstGeom prst="rect">
            <a:avLst/>
          </a:prstGeom>
          <a:noFill/>
          <a:ln>
            <a:noFill/>
          </a:ln>
        </p:spPr>
        <p:txBody>
          <a:bodyPr spcFirstLastPara="1" wrap="square" lIns="91425" tIns="45700" rIns="91425" bIns="45700" anchor="t" anchorCtr="0">
            <a:spAutoFit/>
          </a:bodyPr>
          <a:lstStyle/>
          <a:p>
            <a:pPr>
              <a:buSzPts val="2800"/>
            </a:pPr>
            <a:r>
              <a:rPr lang="en-US" sz="2800" b="1" dirty="0">
                <a:solidFill>
                  <a:schemeClr val="accent5"/>
                </a:solidFill>
                <a:latin typeface="Times New Roman" panose="02020603050405020304" pitchFamily="18" charset="0"/>
                <a:cs typeface="Times New Roman" panose="02020603050405020304" pitchFamily="18" charset="0"/>
              </a:rPr>
              <a:t>Train-test split : </a:t>
            </a:r>
            <a:endParaRPr sz="2800" dirty="0">
              <a:solidFill>
                <a:schemeClr val="accent5"/>
              </a:solidFill>
              <a:latin typeface="Times New Roman" panose="02020603050405020304" pitchFamily="18" charset="0"/>
              <a:cs typeface="Times New Roman" panose="02020603050405020304" pitchFamily="18" charset="0"/>
            </a:endParaRPr>
          </a:p>
        </p:txBody>
      </p:sp>
      <p:pic>
        <p:nvPicPr>
          <p:cNvPr id="454" name="Google Shape;454;p15"/>
          <p:cNvPicPr preferRelativeResize="0"/>
          <p:nvPr/>
        </p:nvPicPr>
        <p:blipFill rotWithShape="1">
          <a:blip r:embed="rId3">
            <a:alphaModFix/>
          </a:blip>
          <a:srcRect/>
          <a:stretch/>
        </p:blipFill>
        <p:spPr>
          <a:xfrm>
            <a:off x="10919072" y="131024"/>
            <a:ext cx="1187051" cy="411359"/>
          </a:xfrm>
          <a:prstGeom prst="rect">
            <a:avLst/>
          </a:prstGeom>
          <a:noFill/>
          <a:ln>
            <a:noFill/>
          </a:ln>
        </p:spPr>
      </p:pic>
      <p:pic>
        <p:nvPicPr>
          <p:cNvPr id="3074" name="Picture 2">
            <a:extLst>
              <a:ext uri="{FF2B5EF4-FFF2-40B4-BE49-F238E27FC236}">
                <a16:creationId xmlns:a16="http://schemas.microsoft.com/office/drawing/2014/main" id="{FD15563D-A8CF-E2C6-FB6F-A1DCA7398E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7222" y="1198066"/>
            <a:ext cx="8834511" cy="38065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311998-E76E-4DDB-D06E-E91BFED8B1A1}"/>
              </a:ext>
            </a:extLst>
          </p:cNvPr>
          <p:cNvSpPr txBox="1"/>
          <p:nvPr/>
        </p:nvSpPr>
        <p:spPr>
          <a:xfrm>
            <a:off x="1957050" y="5518083"/>
            <a:ext cx="8274854" cy="707886"/>
          </a:xfrm>
          <a:prstGeom prst="rect">
            <a:avLst/>
          </a:prstGeom>
          <a:noFill/>
        </p:spPr>
        <p:txBody>
          <a:bodyPr wrap="square">
            <a:spAutoFit/>
          </a:bodyPr>
          <a:lstStyle/>
          <a:p>
            <a:pPr marL="285735" indent="-285735">
              <a:buClr>
                <a:schemeClr val="dk1"/>
              </a:buClr>
              <a:buSzPts val="1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 in our problem statement we split our dataset from </a:t>
            </a:r>
            <a:r>
              <a:rPr lang="en-US" sz="2000" b="1" dirty="0">
                <a:solidFill>
                  <a:srgbClr val="0070C0"/>
                </a:solidFill>
                <a:latin typeface="Times New Roman" panose="02020603050405020304" pitchFamily="18" charset="0"/>
                <a:cs typeface="Times New Roman" panose="02020603050405020304" pitchFamily="18" charset="0"/>
              </a:rPr>
              <a:t>2002-2017</a:t>
            </a:r>
            <a:r>
              <a:rPr lang="en-US" sz="2000" dirty="0">
                <a:latin typeface="Times New Roman" panose="02020603050405020304" pitchFamily="18" charset="0"/>
                <a:cs typeface="Times New Roman" panose="02020603050405020304" pitchFamily="18" charset="0"/>
              </a:rPr>
              <a:t> as </a:t>
            </a:r>
            <a:r>
              <a:rPr lang="en-US" sz="2000" b="1" dirty="0">
                <a:latin typeface="Times New Roman" panose="02020603050405020304" pitchFamily="18" charset="0"/>
                <a:cs typeface="Times New Roman" panose="02020603050405020304" pitchFamily="18" charset="0"/>
              </a:rPr>
              <a:t>training</a:t>
            </a:r>
            <a:r>
              <a:rPr lang="en-US" sz="2000" dirty="0">
                <a:latin typeface="Times New Roman" panose="02020603050405020304" pitchFamily="18" charset="0"/>
                <a:cs typeface="Times New Roman" panose="02020603050405020304" pitchFamily="18" charset="0"/>
              </a:rPr>
              <a:t> data and last year </a:t>
            </a:r>
            <a:r>
              <a:rPr lang="en-US" sz="2000" b="1" dirty="0">
                <a:solidFill>
                  <a:srgbClr val="FF0000"/>
                </a:solidFill>
                <a:latin typeface="Times New Roman" panose="02020603050405020304" pitchFamily="18" charset="0"/>
                <a:cs typeface="Times New Roman" panose="02020603050405020304" pitchFamily="18" charset="0"/>
              </a:rPr>
              <a:t>2018</a:t>
            </a:r>
            <a:r>
              <a:rPr lang="en-US" sz="2000" dirty="0">
                <a:latin typeface="Times New Roman" panose="02020603050405020304" pitchFamily="18" charset="0"/>
                <a:cs typeface="Times New Roman" panose="02020603050405020304" pitchFamily="18" charset="0"/>
              </a:rPr>
              <a:t> as </a:t>
            </a:r>
            <a:r>
              <a:rPr lang="en-US" sz="2000" b="1" dirty="0">
                <a:latin typeface="Times New Roman" panose="02020603050405020304" pitchFamily="18" charset="0"/>
                <a:cs typeface="Times New Roman" panose="02020603050405020304" pitchFamily="18" charset="0"/>
              </a:rPr>
              <a:t>testing</a:t>
            </a:r>
            <a:r>
              <a:rPr lang="en-US" sz="2000" dirty="0">
                <a:latin typeface="Times New Roman" panose="02020603050405020304" pitchFamily="18" charset="0"/>
                <a:cs typeface="Times New Roman" panose="02020603050405020304" pitchFamily="18" charset="0"/>
              </a:rPr>
              <a:t> data. </a:t>
            </a:r>
          </a:p>
        </p:txBody>
      </p:sp>
    </p:spTree>
    <p:extLst>
      <p:ext uri="{BB962C8B-B14F-4D97-AF65-F5344CB8AC3E}">
        <p14:creationId xmlns:p14="http://schemas.microsoft.com/office/powerpoint/2010/main" val="3923192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sp>
        <p:nvSpPr>
          <p:cNvPr id="453" name="Google Shape;453;p15"/>
          <p:cNvSpPr txBox="1"/>
          <p:nvPr/>
        </p:nvSpPr>
        <p:spPr>
          <a:xfrm>
            <a:off x="4286858" y="2782713"/>
            <a:ext cx="4065264" cy="646290"/>
          </a:xfrm>
          <a:prstGeom prst="rect">
            <a:avLst/>
          </a:prstGeom>
          <a:noFill/>
          <a:ln>
            <a:noFill/>
          </a:ln>
        </p:spPr>
        <p:txBody>
          <a:bodyPr spcFirstLastPara="1" wrap="square" lIns="91425" tIns="45700" rIns="91425" bIns="45700" anchor="t" anchorCtr="0">
            <a:spAutoFit/>
          </a:bodyPr>
          <a:lstStyle/>
          <a:p>
            <a:pPr>
              <a:buSzPts val="2800"/>
            </a:pPr>
            <a:r>
              <a:rPr lang="en-IN" sz="3600" b="1" dirty="0">
                <a:solidFill>
                  <a:schemeClr val="accent5"/>
                </a:solidFill>
                <a:latin typeface="Times New Roman" panose="02020603050405020304" pitchFamily="18" charset="0"/>
                <a:cs typeface="Times New Roman" panose="02020603050405020304" pitchFamily="18" charset="0"/>
              </a:rPr>
              <a:t>Model Building</a:t>
            </a:r>
            <a:endParaRPr sz="3600" b="1" dirty="0">
              <a:solidFill>
                <a:schemeClr val="accent5"/>
              </a:solidFill>
              <a:latin typeface="Times New Roman" panose="02020603050405020304" pitchFamily="18" charset="0"/>
              <a:cs typeface="Times New Roman" panose="02020603050405020304" pitchFamily="18" charset="0"/>
            </a:endParaRPr>
          </a:p>
        </p:txBody>
      </p:sp>
      <p:pic>
        <p:nvPicPr>
          <p:cNvPr id="454" name="Google Shape;454;p15"/>
          <p:cNvPicPr preferRelativeResize="0"/>
          <p:nvPr/>
        </p:nvPicPr>
        <p:blipFill rotWithShape="1">
          <a:blip r:embed="rId3">
            <a:alphaModFix/>
          </a:blip>
          <a:srcRect/>
          <a:stretch/>
        </p:blipFill>
        <p:spPr>
          <a:xfrm>
            <a:off x="10929346" y="120794"/>
            <a:ext cx="1187051" cy="411359"/>
          </a:xfrm>
          <a:prstGeom prst="rect">
            <a:avLst/>
          </a:prstGeom>
          <a:noFill/>
          <a:ln>
            <a:noFill/>
          </a:ln>
        </p:spPr>
      </p:pic>
    </p:spTree>
    <p:extLst>
      <p:ext uri="{BB962C8B-B14F-4D97-AF65-F5344CB8AC3E}">
        <p14:creationId xmlns:p14="http://schemas.microsoft.com/office/powerpoint/2010/main" val="3745197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424BFC-47AF-C341-9260-A1E2583EF807}"/>
              </a:ext>
            </a:extLst>
          </p:cNvPr>
          <p:cNvSpPr txBox="1"/>
          <p:nvPr/>
        </p:nvSpPr>
        <p:spPr>
          <a:xfrm>
            <a:off x="1595918" y="132736"/>
            <a:ext cx="4313269" cy="523220"/>
          </a:xfrm>
          <a:prstGeom prst="rect">
            <a:avLst/>
          </a:prstGeom>
          <a:noFill/>
        </p:spPr>
        <p:txBody>
          <a:bodyPr wrap="square">
            <a:spAutoFit/>
          </a:bodyPr>
          <a:lstStyle/>
          <a:p>
            <a:pPr>
              <a:buSzPts val="2800"/>
            </a:pPr>
            <a:r>
              <a:rPr lang="en-US" sz="2800" b="1" dirty="0">
                <a:solidFill>
                  <a:schemeClr val="accent5"/>
                </a:solidFill>
                <a:latin typeface="Times New Roman" panose="02020603050405020304" pitchFamily="18" charset="0"/>
                <a:cs typeface="Times New Roman" panose="02020603050405020304" pitchFamily="18" charset="0"/>
              </a:rPr>
              <a:t>Model Building </a:t>
            </a:r>
            <a:r>
              <a:rPr lang="en-US" sz="2400" b="1" dirty="0">
                <a:solidFill>
                  <a:schemeClr val="accent5"/>
                </a:solidFill>
                <a:latin typeface="Times New Roman" panose="02020603050405020304" pitchFamily="18" charset="0"/>
                <a:cs typeface="Times New Roman" panose="02020603050405020304" pitchFamily="18" charset="0"/>
              </a:rPr>
              <a:t>:</a:t>
            </a:r>
            <a:endParaRPr lang="en-US" sz="2400" dirty="0">
              <a:solidFill>
                <a:schemeClr val="accent5"/>
              </a:solidFill>
              <a:latin typeface="Times New Roman" panose="02020603050405020304" pitchFamily="18" charset="0"/>
              <a:cs typeface="Times New Roman" panose="02020603050405020304" pitchFamily="18" charset="0"/>
            </a:endParaRPr>
          </a:p>
        </p:txBody>
      </p:sp>
      <p:sp>
        <p:nvSpPr>
          <p:cNvPr id="5" name="Text Placeholder 2">
            <a:extLst>
              <a:ext uri="{FF2B5EF4-FFF2-40B4-BE49-F238E27FC236}">
                <a16:creationId xmlns:a16="http://schemas.microsoft.com/office/drawing/2014/main" id="{48C7E04D-65F3-CB86-B74B-240882038DD4}"/>
              </a:ext>
            </a:extLst>
          </p:cNvPr>
          <p:cNvSpPr>
            <a:spLocks noGrp="1"/>
          </p:cNvSpPr>
          <p:nvPr>
            <p:ph idx="1"/>
          </p:nvPr>
        </p:nvSpPr>
        <p:spPr>
          <a:xfrm>
            <a:off x="1595920" y="795965"/>
            <a:ext cx="8934431" cy="5899805"/>
          </a:xfrm>
        </p:spPr>
        <p:txBody>
          <a:bodyPr/>
          <a:lstStyle/>
          <a:p>
            <a:pPr marL="285735" indent="-285735" algn="just" eaLnBrk="0" fontAlgn="base" hangingPunct="0">
              <a:spcBef>
                <a:spcPct val="0"/>
              </a:spcBef>
              <a:spcAft>
                <a:spcPct val="0"/>
              </a:spcAft>
              <a:buFont typeface="Wingdings" panose="05000000000000000000" pitchFamily="2" charset="2"/>
              <a:buChar char="Ø"/>
            </a:pPr>
            <a:r>
              <a:rPr lang="en-US" altLang="en-US" sz="1800" b="1" dirty="0">
                <a:solidFill>
                  <a:srgbClr val="000000"/>
                </a:solidFill>
                <a:latin typeface="Times New Roman" panose="02020603050405020304" pitchFamily="18" charset="0"/>
                <a:cs typeface="Times New Roman" panose="02020603050405020304" pitchFamily="18" charset="0"/>
              </a:rPr>
              <a:t>AR Model </a:t>
            </a:r>
            <a:r>
              <a:rPr lang="en-US" altLang="en-US" sz="1800" dirty="0">
                <a:solidFill>
                  <a:srgbClr val="000000"/>
                </a:solidFill>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An autoregressive (AR) model is a time series model that uses past observations to predict future values</a:t>
            </a:r>
            <a:r>
              <a:rPr lang="en-US" altLang="en-US" sz="1800" dirty="0">
                <a:solidFill>
                  <a:srgbClr val="000000"/>
                </a:solidFill>
                <a:latin typeface="Times New Roman" panose="02020603050405020304" pitchFamily="18" charset="0"/>
                <a:cs typeface="Times New Roman" panose="02020603050405020304" pitchFamily="18" charset="0"/>
              </a:rPr>
              <a:t>. </a:t>
            </a:r>
          </a:p>
          <a:p>
            <a:pPr marL="285735" indent="-285735" algn="just" eaLnBrk="0" fontAlgn="base" hangingPunct="0">
              <a:spcBef>
                <a:spcPct val="0"/>
              </a:spcBef>
              <a:spcAft>
                <a:spcPct val="0"/>
              </a:spcAft>
              <a:buFont typeface="Wingdings" panose="05000000000000000000" pitchFamily="2" charset="2"/>
              <a:buChar char="Ø"/>
            </a:pPr>
            <a:endParaRPr lang="en-US" altLang="en-US" sz="1800" dirty="0">
              <a:solidFill>
                <a:srgbClr val="000000"/>
              </a:solidFill>
              <a:latin typeface="Times New Roman" panose="02020603050405020304" pitchFamily="18" charset="0"/>
              <a:cs typeface="Times New Roman" panose="02020603050405020304" pitchFamily="18" charset="0"/>
            </a:endParaRPr>
          </a:p>
          <a:p>
            <a:pPr marL="285735" indent="-285735" algn="just" eaLnBrk="0" fontAlgn="base" hangingPunct="0">
              <a:spcBef>
                <a:spcPct val="0"/>
              </a:spcBef>
              <a:spcAft>
                <a:spcPct val="0"/>
              </a:spcAf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ARIMA (Autoregressive Integrated Moving Average) : </a:t>
            </a:r>
            <a:r>
              <a:rPr lang="en-US" sz="1800" dirty="0">
                <a:latin typeface="Times New Roman" panose="02020603050405020304" pitchFamily="18" charset="0"/>
                <a:cs typeface="Times New Roman" panose="02020603050405020304" pitchFamily="18" charset="0"/>
              </a:rPr>
              <a:t>It is a time series model that combines </a:t>
            </a:r>
            <a:r>
              <a:rPr lang="en-US" sz="1800" b="1" dirty="0">
                <a:latin typeface="Times New Roman" panose="02020603050405020304" pitchFamily="18" charset="0"/>
                <a:cs typeface="Times New Roman" panose="02020603050405020304" pitchFamily="18" charset="0"/>
              </a:rPr>
              <a:t>autoregression(p)</a:t>
            </a: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differencing(d)</a:t>
            </a:r>
            <a:r>
              <a:rPr lang="en-US" sz="1800" dirty="0">
                <a:latin typeface="Times New Roman" panose="02020603050405020304" pitchFamily="18" charset="0"/>
                <a:cs typeface="Times New Roman" panose="02020603050405020304" pitchFamily="18" charset="0"/>
              </a:rPr>
              <a:t>, and </a:t>
            </a:r>
            <a:r>
              <a:rPr lang="en-US" sz="1800" b="1" dirty="0">
                <a:latin typeface="Times New Roman" panose="02020603050405020304" pitchFamily="18" charset="0"/>
                <a:cs typeface="Times New Roman" panose="02020603050405020304" pitchFamily="18" charset="0"/>
              </a:rPr>
              <a:t>moving average(q) </a:t>
            </a:r>
            <a:r>
              <a:rPr lang="en-US" sz="1800" dirty="0">
                <a:latin typeface="Times New Roman" panose="02020603050405020304" pitchFamily="18" charset="0"/>
                <a:cs typeface="Times New Roman" panose="02020603050405020304" pitchFamily="18" charset="0"/>
              </a:rPr>
              <a:t>techniques to capture both the linear and non-linear trends in the data.</a:t>
            </a:r>
          </a:p>
          <a:p>
            <a:pPr marL="285735" indent="-285735" algn="just" eaLnBrk="0" fontAlgn="base" hangingPunct="0">
              <a:spcBef>
                <a:spcPct val="0"/>
              </a:spcBef>
              <a:spcAft>
                <a:spcPct val="0"/>
              </a:spcAft>
              <a:buFont typeface="Wingdings" panose="05000000000000000000" pitchFamily="2" charset="2"/>
              <a:buChar char="Ø"/>
            </a:pPr>
            <a:endParaRPr lang="en-US" sz="1800" dirty="0">
              <a:solidFill>
                <a:srgbClr val="374151"/>
              </a:solidFill>
              <a:latin typeface="Times New Roman" panose="02020603050405020304" pitchFamily="18" charset="0"/>
              <a:cs typeface="Times New Roman" panose="02020603050405020304" pitchFamily="18" charset="0"/>
            </a:endParaRPr>
          </a:p>
          <a:p>
            <a:pPr marL="285735" indent="-285735" algn="just" eaLnBrk="0" fontAlgn="base" hangingPunct="0">
              <a:spcBef>
                <a:spcPct val="0"/>
              </a:spcBef>
              <a:spcAft>
                <a:spcPct val="0"/>
              </a:spcAf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SARIMA Model/Seasonal ARIMA (SARIMA) : </a:t>
            </a:r>
            <a:r>
              <a:rPr lang="en-US" sz="1800" dirty="0">
                <a:latin typeface="Times New Roman" panose="02020603050405020304" pitchFamily="18" charset="0"/>
                <a:cs typeface="Times New Roman" panose="02020603050405020304" pitchFamily="18" charset="0"/>
              </a:rPr>
              <a:t>is an extension of the ARIMA model that takes into account the seasonality of the data. It adds seasonal components to the ARIMA model</a:t>
            </a:r>
            <a:r>
              <a:rPr lang="en-US" sz="1800" dirty="0">
                <a:solidFill>
                  <a:srgbClr val="374151"/>
                </a:solidFill>
                <a:latin typeface="Times New Roman" panose="02020603050405020304" pitchFamily="18" charset="0"/>
                <a:cs typeface="Times New Roman" panose="02020603050405020304" pitchFamily="18" charset="0"/>
              </a:rPr>
              <a:t>.</a:t>
            </a:r>
          </a:p>
          <a:p>
            <a:pPr marL="285735" indent="-285735" algn="just" eaLnBrk="0" fontAlgn="base" hangingPunct="0">
              <a:spcBef>
                <a:spcPct val="0"/>
              </a:spcBef>
              <a:spcAft>
                <a:spcPct val="0"/>
              </a:spcAft>
              <a:buFont typeface="Wingdings" panose="05000000000000000000" pitchFamily="2" charset="2"/>
              <a:buChar char="Ø"/>
            </a:pPr>
            <a:endParaRPr lang="en-US" altLang="en-US" sz="1800" dirty="0">
              <a:latin typeface="Times New Roman" panose="02020603050405020304" pitchFamily="18" charset="0"/>
              <a:cs typeface="Times New Roman" panose="02020603050405020304" pitchFamily="18" charset="0"/>
            </a:endParaRPr>
          </a:p>
          <a:p>
            <a:pPr marL="285735" indent="-285735" algn="just" eaLnBrk="0" fontAlgn="base" hangingPunct="0">
              <a:spcBef>
                <a:spcPct val="0"/>
              </a:spcBef>
              <a:spcAft>
                <a:spcPct val="0"/>
              </a:spcAf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Prophet :</a:t>
            </a:r>
            <a:r>
              <a:rPr lang="en-US" sz="1800" dirty="0">
                <a:latin typeface="Times New Roman" panose="02020603050405020304" pitchFamily="18" charset="0"/>
                <a:cs typeface="Times New Roman" panose="02020603050405020304" pitchFamily="18" charset="0"/>
              </a:rPr>
              <a:t> It is a time series forecasting model developed by </a:t>
            </a:r>
            <a:r>
              <a:rPr lang="en-US" sz="1800" b="1" dirty="0">
                <a:latin typeface="Times New Roman" panose="02020603050405020304" pitchFamily="18" charset="0"/>
                <a:cs typeface="Times New Roman" panose="02020603050405020304" pitchFamily="18" charset="0"/>
              </a:rPr>
              <a:t>Facebook</a:t>
            </a:r>
            <a:r>
              <a:rPr lang="en-US" sz="1800" dirty="0">
                <a:latin typeface="Times New Roman" panose="02020603050405020304" pitchFamily="18" charset="0"/>
                <a:cs typeface="Times New Roman" panose="02020603050405020304" pitchFamily="18" charset="0"/>
              </a:rPr>
              <a:t>. It is designed to handle time series data with multiple seasonality, as well as missing values and outliers. Prophet uses a decomposable time series model with three main components: </a:t>
            </a:r>
            <a:r>
              <a:rPr lang="en-US" sz="1800" b="1" dirty="0">
                <a:latin typeface="Times New Roman" panose="02020603050405020304" pitchFamily="18" charset="0"/>
                <a:cs typeface="Times New Roman" panose="02020603050405020304" pitchFamily="18" charset="0"/>
              </a:rPr>
              <a:t>trend</a:t>
            </a: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seasonality</a:t>
            </a:r>
            <a:r>
              <a:rPr lang="en-US" sz="1800" dirty="0">
                <a:latin typeface="Times New Roman" panose="02020603050405020304" pitchFamily="18" charset="0"/>
                <a:cs typeface="Times New Roman" panose="02020603050405020304" pitchFamily="18" charset="0"/>
              </a:rPr>
              <a:t>, and </a:t>
            </a:r>
            <a:r>
              <a:rPr lang="en-US" sz="1800" b="1" dirty="0">
                <a:latin typeface="Times New Roman" panose="02020603050405020304" pitchFamily="18" charset="0"/>
                <a:cs typeface="Times New Roman" panose="02020603050405020304" pitchFamily="18" charset="0"/>
              </a:rPr>
              <a:t>holidays</a:t>
            </a:r>
            <a:r>
              <a:rPr lang="en-US" sz="1800" dirty="0">
                <a:solidFill>
                  <a:srgbClr val="374151"/>
                </a:solidFill>
                <a:latin typeface="Times New Roman" panose="02020603050405020304" pitchFamily="18" charset="0"/>
                <a:cs typeface="Times New Roman" panose="02020603050405020304" pitchFamily="18" charset="0"/>
              </a:rPr>
              <a:t>.</a:t>
            </a:r>
          </a:p>
          <a:p>
            <a:pPr marL="285735" indent="-285735" algn="jus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XGBoost (Extreme Gradient Boosting): </a:t>
            </a:r>
            <a:r>
              <a:rPr lang="en-US" sz="1800" dirty="0">
                <a:latin typeface="Times New Roman" panose="02020603050405020304" pitchFamily="18" charset="0"/>
                <a:cs typeface="Times New Roman" panose="02020603050405020304" pitchFamily="18" charset="0"/>
              </a:rPr>
              <a:t>It is a machine learning algorithm that is used for both regression and classification tasks. XGBoost uses </a:t>
            </a:r>
            <a:r>
              <a:rPr lang="en-US" sz="1800" b="1" dirty="0">
                <a:latin typeface="Times New Roman" panose="02020603050405020304" pitchFamily="18" charset="0"/>
                <a:cs typeface="Times New Roman" panose="02020603050405020304" pitchFamily="18" charset="0"/>
              </a:rPr>
              <a:t>decision trees as its base learners</a:t>
            </a:r>
            <a:r>
              <a:rPr lang="en-US" sz="1800" dirty="0">
                <a:latin typeface="Times New Roman" panose="02020603050405020304" pitchFamily="18" charset="0"/>
                <a:cs typeface="Times New Roman" panose="02020603050405020304" pitchFamily="18" charset="0"/>
              </a:rPr>
              <a:t>, and trains them in a gradient boosting framework to minimize a loss function. It is known for its high accuracy and speed, and is widely used for forecasting and other time series applications.</a:t>
            </a:r>
          </a:p>
        </p:txBody>
      </p:sp>
      <p:pic>
        <p:nvPicPr>
          <p:cNvPr id="2" name="Google Shape;454;p15">
            <a:extLst>
              <a:ext uri="{FF2B5EF4-FFF2-40B4-BE49-F238E27FC236}">
                <a16:creationId xmlns:a16="http://schemas.microsoft.com/office/drawing/2014/main" id="{21DA94E2-07A2-2A52-D7ED-18080CAE5CA9}"/>
              </a:ext>
            </a:extLst>
          </p:cNvPr>
          <p:cNvPicPr preferRelativeResize="0"/>
          <p:nvPr/>
        </p:nvPicPr>
        <p:blipFill rotWithShape="1">
          <a:blip r:embed="rId2">
            <a:alphaModFix/>
          </a:blip>
          <a:srcRect/>
          <a:stretch/>
        </p:blipFill>
        <p:spPr>
          <a:xfrm>
            <a:off x="10898523" y="132736"/>
            <a:ext cx="1187051" cy="411359"/>
          </a:xfrm>
          <a:prstGeom prst="rect">
            <a:avLst/>
          </a:prstGeom>
          <a:noFill/>
          <a:ln>
            <a:noFill/>
          </a:ln>
        </p:spPr>
      </p:pic>
    </p:spTree>
    <p:extLst>
      <p:ext uri="{BB962C8B-B14F-4D97-AF65-F5344CB8AC3E}">
        <p14:creationId xmlns:p14="http://schemas.microsoft.com/office/powerpoint/2010/main" val="1038923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9F1EB954-1A1C-2C32-C465-55FF980C40C0}"/>
              </a:ext>
            </a:extLst>
          </p:cNvPr>
          <p:cNvSpPr>
            <a:spLocks noGrp="1"/>
          </p:cNvSpPr>
          <p:nvPr>
            <p:ph idx="1"/>
          </p:nvPr>
        </p:nvSpPr>
        <p:spPr>
          <a:xfrm>
            <a:off x="1635567" y="789592"/>
            <a:ext cx="8920866" cy="4161033"/>
          </a:xfrm>
        </p:spPr>
        <p:txBody>
          <a:bodyPr>
            <a:normAutofit/>
          </a:bodyPr>
          <a:lstStyle/>
          <a:p>
            <a:pPr>
              <a:buClr>
                <a:schemeClr val="tx1"/>
              </a:buClr>
              <a:buFont typeface="Wingdings" panose="05000000000000000000" pitchFamily="2" charset="2"/>
              <a:buChar char="Ø"/>
            </a:pPr>
            <a:r>
              <a:rPr lang="en-US" sz="2200" b="1" dirty="0">
                <a:solidFill>
                  <a:schemeClr val="tx1"/>
                </a:solidFill>
                <a:latin typeface="Times New Roman" panose="02020603050405020304" pitchFamily="18" charset="0"/>
                <a:cs typeface="Times New Roman" panose="02020603050405020304" pitchFamily="18" charset="0"/>
              </a:rPr>
              <a:t>Holt's Method</a:t>
            </a:r>
            <a:r>
              <a:rPr lang="en-US" sz="2200" dirty="0">
                <a:solidFill>
                  <a:schemeClr val="tx1"/>
                </a:solidFill>
                <a:latin typeface="Times New Roman" panose="02020603050405020304" pitchFamily="18" charset="0"/>
                <a:cs typeface="Times New Roman" panose="02020603050405020304" pitchFamily="18" charset="0"/>
              </a:rPr>
              <a:t>, </a:t>
            </a:r>
            <a:r>
              <a:rPr lang="en-US" sz="2200" b="1" dirty="0">
                <a:solidFill>
                  <a:schemeClr val="tx1"/>
                </a:solidFill>
                <a:latin typeface="Times New Roman" panose="02020603050405020304" pitchFamily="18" charset="0"/>
                <a:cs typeface="Times New Roman" panose="02020603050405020304" pitchFamily="18" charset="0"/>
              </a:rPr>
              <a:t>Winter's Method</a:t>
            </a:r>
            <a:r>
              <a:rPr lang="en-US" sz="2200" dirty="0">
                <a:solidFill>
                  <a:schemeClr val="tx1"/>
                </a:solidFill>
                <a:latin typeface="Times New Roman" panose="02020603050405020304" pitchFamily="18" charset="0"/>
                <a:cs typeface="Times New Roman" panose="02020603050405020304" pitchFamily="18" charset="0"/>
              </a:rPr>
              <a:t>, and </a:t>
            </a:r>
            <a:r>
              <a:rPr lang="en-US" sz="2200" b="1" dirty="0">
                <a:solidFill>
                  <a:schemeClr val="tx1"/>
                </a:solidFill>
                <a:latin typeface="Times New Roman" panose="02020603050405020304" pitchFamily="18" charset="0"/>
                <a:cs typeface="Times New Roman" panose="02020603050405020304" pitchFamily="18" charset="0"/>
              </a:rPr>
              <a:t>Simple Exponential Smoothing </a:t>
            </a:r>
            <a:r>
              <a:rPr lang="en-US" sz="2200" dirty="0">
                <a:solidFill>
                  <a:schemeClr val="tx1"/>
                </a:solidFill>
                <a:latin typeface="Times New Roman" panose="02020603050405020304" pitchFamily="18" charset="0"/>
                <a:cs typeface="Times New Roman" panose="02020603050405020304" pitchFamily="18" charset="0"/>
              </a:rPr>
              <a:t>are all types of exponential smoothing model. Exponential smoothing is a popular class of time series forecasting methods that uses the </a:t>
            </a:r>
            <a:r>
              <a:rPr lang="en-US" sz="2200" b="1" dirty="0">
                <a:solidFill>
                  <a:schemeClr val="tx1"/>
                </a:solidFill>
                <a:latin typeface="Times New Roman" panose="02020603050405020304" pitchFamily="18" charset="0"/>
                <a:cs typeface="Times New Roman" panose="02020603050405020304" pitchFamily="18" charset="0"/>
              </a:rPr>
              <a:t>weighted average of past observations </a:t>
            </a:r>
            <a:r>
              <a:rPr lang="en-US" sz="2200" dirty="0">
                <a:solidFill>
                  <a:schemeClr val="tx1"/>
                </a:solidFill>
                <a:latin typeface="Times New Roman" panose="02020603050405020304" pitchFamily="18" charset="0"/>
                <a:cs typeface="Times New Roman" panose="02020603050405020304" pitchFamily="18" charset="0"/>
              </a:rPr>
              <a:t>to make predictions about future values.</a:t>
            </a:r>
          </a:p>
          <a:p>
            <a:pPr>
              <a:buClr>
                <a:schemeClr val="tx1"/>
              </a:buClr>
              <a:buFont typeface="Wingdings" panose="05000000000000000000"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Holt's Method and Winter's Method are extensions of Simple Exponential Smoothing that allow for the modeling of trend and seasonality in the data, respectively.</a:t>
            </a:r>
          </a:p>
          <a:p>
            <a:pPr>
              <a:buClr>
                <a:schemeClr val="tx1"/>
              </a:buClr>
              <a:buFont typeface="Wingdings" panose="05000000000000000000"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Holt's Method </a:t>
            </a:r>
            <a:r>
              <a:rPr lang="en-US" sz="2200" b="1" dirty="0">
                <a:solidFill>
                  <a:schemeClr val="tx1"/>
                </a:solidFill>
                <a:latin typeface="Times New Roman" panose="02020603050405020304" pitchFamily="18" charset="0"/>
                <a:cs typeface="Times New Roman" panose="02020603050405020304" pitchFamily="18" charset="0"/>
              </a:rPr>
              <a:t>adds a trend component </a:t>
            </a:r>
            <a:r>
              <a:rPr lang="en-US" sz="2200" dirty="0">
                <a:solidFill>
                  <a:schemeClr val="tx1"/>
                </a:solidFill>
                <a:latin typeface="Times New Roman" panose="02020603050405020304" pitchFamily="18" charset="0"/>
                <a:cs typeface="Times New Roman" panose="02020603050405020304" pitchFamily="18" charset="0"/>
              </a:rPr>
              <a:t>to the level component of Simple Exponential Smoothing, while Winter's Method adds a </a:t>
            </a:r>
            <a:r>
              <a:rPr lang="en-US" sz="2200" b="1" dirty="0">
                <a:solidFill>
                  <a:schemeClr val="tx1"/>
                </a:solidFill>
                <a:latin typeface="Times New Roman" panose="02020603050405020304" pitchFamily="18" charset="0"/>
                <a:cs typeface="Times New Roman" panose="02020603050405020304" pitchFamily="18" charset="0"/>
              </a:rPr>
              <a:t>seasonal component </a:t>
            </a:r>
            <a:r>
              <a:rPr lang="en-US" sz="2200" dirty="0">
                <a:solidFill>
                  <a:schemeClr val="tx1"/>
                </a:solidFill>
                <a:latin typeface="Times New Roman" panose="02020603050405020304" pitchFamily="18" charset="0"/>
                <a:cs typeface="Times New Roman" panose="02020603050405020304" pitchFamily="18" charset="0"/>
              </a:rPr>
              <a:t>to both the level and trend components.</a:t>
            </a:r>
            <a:endParaRPr lang="en-IN" sz="2200" dirty="0">
              <a:solidFill>
                <a:schemeClr val="tx1"/>
              </a:solidFill>
              <a:latin typeface="Times New Roman" panose="02020603050405020304" pitchFamily="18" charset="0"/>
              <a:cs typeface="Times New Roman" panose="02020603050405020304" pitchFamily="18" charset="0"/>
            </a:endParaRPr>
          </a:p>
        </p:txBody>
      </p:sp>
      <p:pic>
        <p:nvPicPr>
          <p:cNvPr id="2" name="Google Shape;454;p15">
            <a:extLst>
              <a:ext uri="{FF2B5EF4-FFF2-40B4-BE49-F238E27FC236}">
                <a16:creationId xmlns:a16="http://schemas.microsoft.com/office/drawing/2014/main" id="{30707A06-D221-E90F-FA36-D68990F10163}"/>
              </a:ext>
            </a:extLst>
          </p:cNvPr>
          <p:cNvPicPr preferRelativeResize="0"/>
          <p:nvPr/>
        </p:nvPicPr>
        <p:blipFill rotWithShape="1">
          <a:blip r:embed="rId2">
            <a:alphaModFix/>
          </a:blip>
          <a:srcRect/>
          <a:stretch/>
        </p:blipFill>
        <p:spPr>
          <a:xfrm>
            <a:off x="10908798" y="90753"/>
            <a:ext cx="1187051" cy="411359"/>
          </a:xfrm>
          <a:prstGeom prst="rect">
            <a:avLst/>
          </a:prstGeom>
          <a:noFill/>
          <a:ln>
            <a:noFill/>
          </a:ln>
        </p:spPr>
      </p:pic>
    </p:spTree>
    <p:extLst>
      <p:ext uri="{BB962C8B-B14F-4D97-AF65-F5344CB8AC3E}">
        <p14:creationId xmlns:p14="http://schemas.microsoft.com/office/powerpoint/2010/main" val="56464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10898523" y="87670"/>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4953004" y="2905782"/>
            <a:ext cx="2479431" cy="246221"/>
          </a:xfrm>
          <a:prstGeom prst="rect">
            <a:avLst/>
          </a:prstGeom>
          <a:noFill/>
        </p:spPr>
        <p:txBody>
          <a:bodyPr wrap="square">
            <a:spAutoFit/>
          </a:bodyPr>
          <a:lstStyle/>
          <a:p>
            <a:pPr>
              <a:buSzPts val="2800"/>
            </a:pPr>
            <a:endParaRPr lang="en-US" sz="1000" dirty="0">
              <a:solidFill>
                <a:schemeClr val="accent5"/>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9F4CDE4-4040-5FBD-B53B-F415CAF94D83}"/>
              </a:ext>
            </a:extLst>
          </p:cNvPr>
          <p:cNvSpPr txBox="1"/>
          <p:nvPr/>
        </p:nvSpPr>
        <p:spPr>
          <a:xfrm>
            <a:off x="1709196" y="159589"/>
            <a:ext cx="6595749" cy="523220"/>
          </a:xfrm>
          <a:prstGeom prst="rect">
            <a:avLst/>
          </a:prstGeom>
          <a:noFill/>
        </p:spPr>
        <p:txBody>
          <a:bodyPr wrap="square">
            <a:spAutoFit/>
          </a:bodyPr>
          <a:lstStyle/>
          <a:p>
            <a:pPr>
              <a:buSzPts val="2800"/>
            </a:pPr>
            <a:r>
              <a:rPr lang="en-US" sz="2800" b="1" dirty="0">
                <a:solidFill>
                  <a:schemeClr val="accent5">
                    <a:lumMod val="75000"/>
                  </a:schemeClr>
                </a:solidFill>
                <a:latin typeface="Times New Roman" panose="02020603050405020304" pitchFamily="18" charset="0"/>
                <a:cs typeface="Times New Roman" panose="02020603050405020304" pitchFamily="18" charset="0"/>
              </a:rPr>
              <a:t>RMSE VALUES:</a:t>
            </a:r>
          </a:p>
        </p:txBody>
      </p:sp>
      <p:sp>
        <p:nvSpPr>
          <p:cNvPr id="4" name="TextBox 3">
            <a:extLst>
              <a:ext uri="{FF2B5EF4-FFF2-40B4-BE49-F238E27FC236}">
                <a16:creationId xmlns:a16="http://schemas.microsoft.com/office/drawing/2014/main" id="{13E4A633-94FC-63B6-5B4B-B5244DE74E58}"/>
              </a:ext>
            </a:extLst>
          </p:cNvPr>
          <p:cNvSpPr txBox="1"/>
          <p:nvPr/>
        </p:nvSpPr>
        <p:spPr>
          <a:xfrm>
            <a:off x="3616571" y="1967408"/>
            <a:ext cx="2479431" cy="830997"/>
          </a:xfrm>
          <a:prstGeom prst="rect">
            <a:avLst/>
          </a:prstGeom>
          <a:noFill/>
        </p:spPr>
        <p:txBody>
          <a:bodyPr wrap="square">
            <a:spAutoFit/>
          </a:bodyPr>
          <a:lstStyle/>
          <a:p>
            <a:pPr>
              <a:buSzPts val="2800"/>
            </a:pPr>
            <a:endParaRPr lang="en-US" sz="1200" dirty="0">
              <a:solidFill>
                <a:schemeClr val="accent5"/>
              </a:solidFill>
              <a:latin typeface="Times New Roman" panose="02020603050405020304" pitchFamily="18" charset="0"/>
              <a:cs typeface="Times New Roman" panose="02020603050405020304" pitchFamily="18" charset="0"/>
            </a:endParaRPr>
          </a:p>
          <a:p>
            <a:pPr>
              <a:buSzPts val="2800"/>
            </a:pPr>
            <a:endParaRPr lang="en-US" sz="1200" dirty="0">
              <a:solidFill>
                <a:schemeClr val="accent5"/>
              </a:solidFill>
              <a:latin typeface="Times New Roman" panose="02020603050405020304" pitchFamily="18" charset="0"/>
              <a:cs typeface="Times New Roman" panose="02020603050405020304" pitchFamily="18" charset="0"/>
            </a:endParaRPr>
          </a:p>
          <a:p>
            <a:pPr>
              <a:buSzPts val="2800"/>
            </a:pPr>
            <a:endParaRPr lang="en-US" sz="1200" dirty="0">
              <a:solidFill>
                <a:schemeClr val="accent5"/>
              </a:solidFill>
              <a:latin typeface="Times New Roman" panose="02020603050405020304" pitchFamily="18" charset="0"/>
              <a:cs typeface="Times New Roman" panose="02020603050405020304" pitchFamily="18" charset="0"/>
            </a:endParaRPr>
          </a:p>
          <a:p>
            <a:pPr>
              <a:buSzPts val="2800"/>
            </a:pPr>
            <a:endParaRPr lang="en-US" sz="1200" dirty="0">
              <a:solidFill>
                <a:schemeClr val="accent5"/>
              </a:solidFill>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2B17641F-2523-F0AC-F5C5-DA65F8945A67}"/>
              </a:ext>
            </a:extLst>
          </p:cNvPr>
          <p:cNvGraphicFramePr>
            <a:graphicFrameLocks noGrp="1"/>
          </p:cNvGraphicFramePr>
          <p:nvPr>
            <p:extLst>
              <p:ext uri="{D42A27DB-BD31-4B8C-83A1-F6EECF244321}">
                <p14:modId xmlns:p14="http://schemas.microsoft.com/office/powerpoint/2010/main" val="1461445352"/>
              </p:ext>
            </p:extLst>
          </p:nvPr>
        </p:nvGraphicFramePr>
        <p:xfrm>
          <a:off x="2663252" y="996593"/>
          <a:ext cx="6096000" cy="5406856"/>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579228712"/>
                    </a:ext>
                  </a:extLst>
                </a:gridCol>
                <a:gridCol w="3048000">
                  <a:extLst>
                    <a:ext uri="{9D8B030D-6E8A-4147-A177-3AD203B41FA5}">
                      <a16:colId xmlns:a16="http://schemas.microsoft.com/office/drawing/2014/main" val="128742505"/>
                    </a:ext>
                  </a:extLst>
                </a:gridCol>
              </a:tblGrid>
              <a:tr h="622677">
                <a:tc>
                  <a:txBody>
                    <a:bodyPr/>
                    <a:lstStyle/>
                    <a:p>
                      <a:r>
                        <a:rPr lang="en-IN" sz="1500" dirty="0">
                          <a:solidFill>
                            <a:schemeClr val="tx1"/>
                          </a:solidFill>
                        </a:rPr>
                        <a:t> </a:t>
                      </a:r>
                      <a:r>
                        <a:rPr lang="en-IN" sz="1800" dirty="0">
                          <a:solidFill>
                            <a:schemeClr val="tx1"/>
                          </a:solidFill>
                        </a:rPr>
                        <a:t>Models</a:t>
                      </a:r>
                    </a:p>
                  </a:txBody>
                  <a:tcPr/>
                </a:tc>
                <a:tc>
                  <a:txBody>
                    <a:bodyPr/>
                    <a:lstStyle/>
                    <a:p>
                      <a:r>
                        <a:rPr lang="en-IN" sz="1500" dirty="0"/>
                        <a:t> </a:t>
                      </a:r>
                      <a:r>
                        <a:rPr lang="en-IN" sz="1800" dirty="0"/>
                        <a:t>RMSE Values</a:t>
                      </a:r>
                    </a:p>
                  </a:txBody>
                  <a:tcPr/>
                </a:tc>
                <a:extLst>
                  <a:ext uri="{0D108BD9-81ED-4DB2-BD59-A6C34878D82A}">
                    <a16:rowId xmlns:a16="http://schemas.microsoft.com/office/drawing/2014/main" val="146315474"/>
                  </a:ext>
                </a:extLst>
              </a:tr>
              <a:tr h="324728">
                <a:tc>
                  <a:txBody>
                    <a:bodyPr/>
                    <a:lstStyle/>
                    <a:p>
                      <a:r>
                        <a:rPr lang="en-IN" sz="1500" dirty="0"/>
                        <a:t>Linear Model</a:t>
                      </a:r>
                    </a:p>
                  </a:txBody>
                  <a:tcPr/>
                </a:tc>
                <a:tc>
                  <a:txBody>
                    <a:bodyPr/>
                    <a:lstStyle/>
                    <a:p>
                      <a:r>
                        <a:rPr lang="en-IN" sz="1500" dirty="0"/>
                        <a:t>1077.60</a:t>
                      </a:r>
                    </a:p>
                  </a:txBody>
                  <a:tcPr/>
                </a:tc>
                <a:extLst>
                  <a:ext uri="{0D108BD9-81ED-4DB2-BD59-A6C34878D82A}">
                    <a16:rowId xmlns:a16="http://schemas.microsoft.com/office/drawing/2014/main" val="2377481894"/>
                  </a:ext>
                </a:extLst>
              </a:tr>
              <a:tr h="324728">
                <a:tc>
                  <a:txBody>
                    <a:bodyPr/>
                    <a:lstStyle/>
                    <a:p>
                      <a:r>
                        <a:rPr lang="en-IN" sz="1500" dirty="0"/>
                        <a:t>Exponential Model</a:t>
                      </a:r>
                    </a:p>
                  </a:txBody>
                  <a:tcPr/>
                </a:tc>
                <a:tc>
                  <a:txBody>
                    <a:bodyPr/>
                    <a:lstStyle/>
                    <a:p>
                      <a:r>
                        <a:rPr lang="en-IN" sz="1500" dirty="0"/>
                        <a:t>5926.91</a:t>
                      </a:r>
                    </a:p>
                  </a:txBody>
                  <a:tcPr/>
                </a:tc>
                <a:extLst>
                  <a:ext uri="{0D108BD9-81ED-4DB2-BD59-A6C34878D82A}">
                    <a16:rowId xmlns:a16="http://schemas.microsoft.com/office/drawing/2014/main" val="749826721"/>
                  </a:ext>
                </a:extLst>
              </a:tr>
              <a:tr h="324728">
                <a:tc>
                  <a:txBody>
                    <a:bodyPr/>
                    <a:lstStyle/>
                    <a:p>
                      <a:r>
                        <a:rPr lang="en-IN" sz="1500" dirty="0"/>
                        <a:t>Quadratic Model</a:t>
                      </a:r>
                    </a:p>
                  </a:txBody>
                  <a:tcPr/>
                </a:tc>
                <a:tc>
                  <a:txBody>
                    <a:bodyPr/>
                    <a:lstStyle/>
                    <a:p>
                      <a:r>
                        <a:rPr lang="en-IN" sz="1500" dirty="0"/>
                        <a:t>1081.98</a:t>
                      </a:r>
                    </a:p>
                  </a:txBody>
                  <a:tcPr/>
                </a:tc>
                <a:extLst>
                  <a:ext uri="{0D108BD9-81ED-4DB2-BD59-A6C34878D82A}">
                    <a16:rowId xmlns:a16="http://schemas.microsoft.com/office/drawing/2014/main" val="1862273089"/>
                  </a:ext>
                </a:extLst>
              </a:tr>
              <a:tr h="324728">
                <a:tc>
                  <a:txBody>
                    <a:bodyPr/>
                    <a:lstStyle/>
                    <a:p>
                      <a:r>
                        <a:rPr lang="en-IN" sz="1500" dirty="0"/>
                        <a:t>Simple Exponentital</a:t>
                      </a:r>
                    </a:p>
                  </a:txBody>
                  <a:tcPr/>
                </a:tc>
                <a:tc>
                  <a:txBody>
                    <a:bodyPr/>
                    <a:lstStyle/>
                    <a:p>
                      <a:r>
                        <a:rPr lang="en-IN" sz="1500" dirty="0"/>
                        <a:t>1308.83</a:t>
                      </a:r>
                    </a:p>
                  </a:txBody>
                  <a:tcPr/>
                </a:tc>
                <a:extLst>
                  <a:ext uri="{0D108BD9-81ED-4DB2-BD59-A6C34878D82A}">
                    <a16:rowId xmlns:a16="http://schemas.microsoft.com/office/drawing/2014/main" val="1935634044"/>
                  </a:ext>
                </a:extLst>
              </a:tr>
              <a:tr h="324728">
                <a:tc>
                  <a:txBody>
                    <a:bodyPr/>
                    <a:lstStyle/>
                    <a:p>
                      <a:r>
                        <a:rPr lang="en-IN" sz="1500" dirty="0"/>
                        <a:t>Holt Method</a:t>
                      </a:r>
                    </a:p>
                  </a:txBody>
                  <a:tcPr/>
                </a:tc>
                <a:tc>
                  <a:txBody>
                    <a:bodyPr/>
                    <a:lstStyle/>
                    <a:p>
                      <a:r>
                        <a:rPr lang="en-IN" sz="1500" dirty="0"/>
                        <a:t>805011.64</a:t>
                      </a:r>
                    </a:p>
                  </a:txBody>
                  <a:tcPr/>
                </a:tc>
                <a:extLst>
                  <a:ext uri="{0D108BD9-81ED-4DB2-BD59-A6C34878D82A}">
                    <a16:rowId xmlns:a16="http://schemas.microsoft.com/office/drawing/2014/main" val="3939102145"/>
                  </a:ext>
                </a:extLst>
              </a:tr>
              <a:tr h="548640">
                <a:tc>
                  <a:txBody>
                    <a:bodyPr/>
                    <a:lstStyle/>
                    <a:p>
                      <a:r>
                        <a:rPr lang="en-IN" sz="1500" dirty="0"/>
                        <a:t>Holt Winter With Addtive Seasonality</a:t>
                      </a:r>
                    </a:p>
                  </a:txBody>
                  <a:tcPr/>
                </a:tc>
                <a:tc>
                  <a:txBody>
                    <a:bodyPr/>
                    <a:lstStyle/>
                    <a:p>
                      <a:r>
                        <a:rPr lang="en-IN" sz="1500" dirty="0"/>
                        <a:t>489601.81</a:t>
                      </a:r>
                    </a:p>
                  </a:txBody>
                  <a:tcPr/>
                </a:tc>
                <a:extLst>
                  <a:ext uri="{0D108BD9-81ED-4DB2-BD59-A6C34878D82A}">
                    <a16:rowId xmlns:a16="http://schemas.microsoft.com/office/drawing/2014/main" val="1700191343"/>
                  </a:ext>
                </a:extLst>
              </a:tr>
              <a:tr h="5486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500" dirty="0"/>
                        <a:t>Holt Winter With Multiplicative Seasonality</a:t>
                      </a:r>
                    </a:p>
                  </a:txBody>
                  <a:tcPr/>
                </a:tc>
                <a:tc>
                  <a:txBody>
                    <a:bodyPr/>
                    <a:lstStyle/>
                    <a:p>
                      <a:r>
                        <a:rPr lang="en-IN" sz="1500" dirty="0"/>
                        <a:t>544187.73</a:t>
                      </a:r>
                    </a:p>
                  </a:txBody>
                  <a:tcPr/>
                </a:tc>
                <a:extLst>
                  <a:ext uri="{0D108BD9-81ED-4DB2-BD59-A6C34878D82A}">
                    <a16:rowId xmlns:a16="http://schemas.microsoft.com/office/drawing/2014/main" val="3362372754"/>
                  </a:ext>
                </a:extLst>
              </a:tr>
              <a:tr h="35441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500" dirty="0"/>
                        <a:t>AR</a:t>
                      </a:r>
                    </a:p>
                  </a:txBody>
                  <a:tcPr/>
                </a:tc>
                <a:tc>
                  <a:txBody>
                    <a:bodyPr/>
                    <a:lstStyle/>
                    <a:p>
                      <a:r>
                        <a:rPr lang="en-IN" sz="1500" dirty="0"/>
                        <a:t>977.17</a:t>
                      </a:r>
                    </a:p>
                  </a:txBody>
                  <a:tcPr/>
                </a:tc>
                <a:extLst>
                  <a:ext uri="{0D108BD9-81ED-4DB2-BD59-A6C34878D82A}">
                    <a16:rowId xmlns:a16="http://schemas.microsoft.com/office/drawing/2014/main" val="1474416491"/>
                  </a:ext>
                </a:extLst>
              </a:tr>
              <a:tr h="45373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500" dirty="0"/>
                        <a:t>ARIMA</a:t>
                      </a:r>
                    </a:p>
                  </a:txBody>
                  <a:tcPr/>
                </a:tc>
                <a:tc>
                  <a:txBody>
                    <a:bodyPr/>
                    <a:lstStyle/>
                    <a:p>
                      <a:r>
                        <a:rPr lang="en-IN" sz="1500" dirty="0"/>
                        <a:t>1051.29</a:t>
                      </a:r>
                    </a:p>
                  </a:txBody>
                  <a:tcPr/>
                </a:tc>
                <a:extLst>
                  <a:ext uri="{0D108BD9-81ED-4DB2-BD59-A6C34878D82A}">
                    <a16:rowId xmlns:a16="http://schemas.microsoft.com/office/drawing/2014/main" val="888277178"/>
                  </a:ext>
                </a:extLst>
              </a:tr>
              <a:tr h="34765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500" dirty="0"/>
                        <a:t>SARIMA</a:t>
                      </a:r>
                    </a:p>
                  </a:txBody>
                  <a:tcPr/>
                </a:tc>
                <a:tc>
                  <a:txBody>
                    <a:bodyPr/>
                    <a:lstStyle/>
                    <a:p>
                      <a:r>
                        <a:rPr lang="en-IN" sz="1500" dirty="0"/>
                        <a:t>1046.86</a:t>
                      </a:r>
                    </a:p>
                  </a:txBody>
                  <a:tcPr/>
                </a:tc>
                <a:extLst>
                  <a:ext uri="{0D108BD9-81ED-4DB2-BD59-A6C34878D82A}">
                    <a16:rowId xmlns:a16="http://schemas.microsoft.com/office/drawing/2014/main" val="2032940720"/>
                  </a:ext>
                </a:extLst>
              </a:tr>
              <a:tr h="45373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500" dirty="0"/>
                        <a:t>Prophet</a:t>
                      </a:r>
                    </a:p>
                  </a:txBody>
                  <a:tcPr/>
                </a:tc>
                <a:tc>
                  <a:txBody>
                    <a:bodyPr/>
                    <a:lstStyle/>
                    <a:p>
                      <a:r>
                        <a:rPr lang="en-IN" sz="1500" dirty="0"/>
                        <a:t>1018.48  &amp; 1021.23</a:t>
                      </a:r>
                    </a:p>
                  </a:txBody>
                  <a:tcPr/>
                </a:tc>
                <a:extLst>
                  <a:ext uri="{0D108BD9-81ED-4DB2-BD59-A6C34878D82A}">
                    <a16:rowId xmlns:a16="http://schemas.microsoft.com/office/drawing/2014/main" val="2670692323"/>
                  </a:ext>
                </a:extLst>
              </a:tr>
              <a:tr h="45373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500" dirty="0"/>
                        <a:t>XGBoost</a:t>
                      </a:r>
                    </a:p>
                  </a:txBody>
                  <a:tcPr/>
                </a:tc>
                <a:tc>
                  <a:txBody>
                    <a:bodyPr/>
                    <a:lstStyle/>
                    <a:p>
                      <a:r>
                        <a:rPr lang="en-IN" sz="1500" dirty="0"/>
                        <a:t>535.398</a:t>
                      </a:r>
                    </a:p>
                  </a:txBody>
                  <a:tcPr/>
                </a:tc>
                <a:extLst>
                  <a:ext uri="{0D108BD9-81ED-4DB2-BD59-A6C34878D82A}">
                    <a16:rowId xmlns:a16="http://schemas.microsoft.com/office/drawing/2014/main" val="3509662211"/>
                  </a:ext>
                </a:extLst>
              </a:tr>
            </a:tbl>
          </a:graphicData>
        </a:graphic>
      </p:graphicFrame>
    </p:spTree>
    <p:extLst>
      <p:ext uri="{BB962C8B-B14F-4D97-AF65-F5344CB8AC3E}">
        <p14:creationId xmlns:p14="http://schemas.microsoft.com/office/powerpoint/2010/main" val="2466980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10929346" y="110521"/>
            <a:ext cx="1187051" cy="411359"/>
          </a:xfrm>
          <a:prstGeom prst="rect">
            <a:avLst/>
          </a:prstGeom>
          <a:noFill/>
          <a:ln>
            <a:noFill/>
          </a:ln>
        </p:spPr>
      </p:pic>
      <p:sp>
        <p:nvSpPr>
          <p:cNvPr id="2" name="TextBox 1">
            <a:extLst>
              <a:ext uri="{FF2B5EF4-FFF2-40B4-BE49-F238E27FC236}">
                <a16:creationId xmlns:a16="http://schemas.microsoft.com/office/drawing/2014/main" id="{4C6B0B7C-0EF6-C266-5E9C-1C9597320B78}"/>
              </a:ext>
            </a:extLst>
          </p:cNvPr>
          <p:cNvSpPr txBox="1"/>
          <p:nvPr/>
        </p:nvSpPr>
        <p:spPr>
          <a:xfrm>
            <a:off x="3861504" y="2631475"/>
            <a:ext cx="4468998" cy="646331"/>
          </a:xfrm>
          <a:prstGeom prst="rect">
            <a:avLst/>
          </a:prstGeom>
          <a:noFill/>
        </p:spPr>
        <p:txBody>
          <a:bodyPr wrap="square">
            <a:spAutoFit/>
          </a:bodyPr>
          <a:lstStyle/>
          <a:p>
            <a:r>
              <a:rPr lang="en-US" sz="3600" b="1" dirty="0">
                <a:solidFill>
                  <a:schemeClr val="accent5"/>
                </a:solidFill>
                <a:latin typeface="Times New Roman" panose="02020603050405020304" pitchFamily="18" charset="0"/>
                <a:cs typeface="Times New Roman" panose="02020603050405020304" pitchFamily="18" charset="0"/>
              </a:rPr>
              <a:t>Model Evaluation  </a:t>
            </a:r>
          </a:p>
        </p:txBody>
      </p:sp>
    </p:spTree>
    <p:extLst>
      <p:ext uri="{BB962C8B-B14F-4D97-AF65-F5344CB8AC3E}">
        <p14:creationId xmlns:p14="http://schemas.microsoft.com/office/powerpoint/2010/main" val="101191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10907749" y="102660"/>
            <a:ext cx="1187051" cy="411359"/>
          </a:xfrm>
          <a:prstGeom prst="rect">
            <a:avLst/>
          </a:prstGeom>
          <a:noFill/>
          <a:ln>
            <a:noFill/>
          </a:ln>
        </p:spPr>
      </p:pic>
      <p:sp>
        <p:nvSpPr>
          <p:cNvPr id="6" name="TextBox 5">
            <a:extLst>
              <a:ext uri="{FF2B5EF4-FFF2-40B4-BE49-F238E27FC236}">
                <a16:creationId xmlns:a16="http://schemas.microsoft.com/office/drawing/2014/main" id="{81723C88-8412-D708-6D28-13411A3EAC7F}"/>
              </a:ext>
            </a:extLst>
          </p:cNvPr>
          <p:cNvSpPr txBox="1"/>
          <p:nvPr/>
        </p:nvSpPr>
        <p:spPr>
          <a:xfrm>
            <a:off x="1709195" y="38678"/>
            <a:ext cx="8773610" cy="523220"/>
          </a:xfrm>
          <a:prstGeom prst="rect">
            <a:avLst/>
          </a:prstGeom>
          <a:noFill/>
        </p:spPr>
        <p:txBody>
          <a:bodyPr wrap="square">
            <a:spAutoFit/>
          </a:bodyPr>
          <a:lstStyle/>
          <a:p>
            <a:r>
              <a:rPr lang="en-US" sz="2800" b="1" dirty="0">
                <a:solidFill>
                  <a:schemeClr val="accent5"/>
                </a:solidFill>
              </a:rPr>
              <a:t>XGBoost Model (Extreme Gradient Boosting) : </a:t>
            </a:r>
          </a:p>
        </p:txBody>
      </p:sp>
      <p:pic>
        <p:nvPicPr>
          <p:cNvPr id="3" name="Picture 2">
            <a:extLst>
              <a:ext uri="{FF2B5EF4-FFF2-40B4-BE49-F238E27FC236}">
                <a16:creationId xmlns:a16="http://schemas.microsoft.com/office/drawing/2014/main" id="{B4C48F3E-0376-7C3C-06C7-BE90EF2FB971}"/>
              </a:ext>
            </a:extLst>
          </p:cNvPr>
          <p:cNvPicPr>
            <a:picLocks noChangeAspect="1"/>
          </p:cNvPicPr>
          <p:nvPr/>
        </p:nvPicPr>
        <p:blipFill>
          <a:blip r:embed="rId4"/>
          <a:stretch>
            <a:fillRect/>
          </a:stretch>
        </p:blipFill>
        <p:spPr>
          <a:xfrm>
            <a:off x="1709195" y="602687"/>
            <a:ext cx="8773610" cy="1249788"/>
          </a:xfrm>
          <a:prstGeom prst="rect">
            <a:avLst/>
          </a:prstGeom>
        </p:spPr>
      </p:pic>
      <p:pic>
        <p:nvPicPr>
          <p:cNvPr id="8" name="Picture 7">
            <a:extLst>
              <a:ext uri="{FF2B5EF4-FFF2-40B4-BE49-F238E27FC236}">
                <a16:creationId xmlns:a16="http://schemas.microsoft.com/office/drawing/2014/main" id="{2E4CFD1E-14F1-99EB-2A26-14907B84DB84}"/>
              </a:ext>
            </a:extLst>
          </p:cNvPr>
          <p:cNvPicPr>
            <a:picLocks noChangeAspect="1"/>
          </p:cNvPicPr>
          <p:nvPr/>
        </p:nvPicPr>
        <p:blipFill>
          <a:blip r:embed="rId5"/>
          <a:stretch>
            <a:fillRect/>
          </a:stretch>
        </p:blipFill>
        <p:spPr>
          <a:xfrm>
            <a:off x="1709197" y="2506807"/>
            <a:ext cx="8773610" cy="2194750"/>
          </a:xfrm>
          <a:prstGeom prst="rect">
            <a:avLst/>
          </a:prstGeom>
        </p:spPr>
      </p:pic>
      <p:pic>
        <p:nvPicPr>
          <p:cNvPr id="10" name="Picture 9">
            <a:extLst>
              <a:ext uri="{FF2B5EF4-FFF2-40B4-BE49-F238E27FC236}">
                <a16:creationId xmlns:a16="http://schemas.microsoft.com/office/drawing/2014/main" id="{12C599D5-CC64-9C8C-95F9-4C0F3C4C7925}"/>
              </a:ext>
            </a:extLst>
          </p:cNvPr>
          <p:cNvPicPr>
            <a:picLocks noChangeAspect="1"/>
          </p:cNvPicPr>
          <p:nvPr/>
        </p:nvPicPr>
        <p:blipFill>
          <a:blip r:embed="rId6"/>
          <a:stretch>
            <a:fillRect/>
          </a:stretch>
        </p:blipFill>
        <p:spPr>
          <a:xfrm>
            <a:off x="1709197" y="4833425"/>
            <a:ext cx="8773610" cy="1348857"/>
          </a:xfrm>
          <a:prstGeom prst="rect">
            <a:avLst/>
          </a:prstGeom>
        </p:spPr>
      </p:pic>
      <p:sp>
        <p:nvSpPr>
          <p:cNvPr id="11" name="TextBox 10">
            <a:extLst>
              <a:ext uri="{FF2B5EF4-FFF2-40B4-BE49-F238E27FC236}">
                <a16:creationId xmlns:a16="http://schemas.microsoft.com/office/drawing/2014/main" id="{F90076DB-D1BA-734F-61A2-8682176D2B8F}"/>
              </a:ext>
            </a:extLst>
          </p:cNvPr>
          <p:cNvSpPr txBox="1"/>
          <p:nvPr/>
        </p:nvSpPr>
        <p:spPr>
          <a:xfrm>
            <a:off x="1904144" y="6182280"/>
            <a:ext cx="8578662" cy="369332"/>
          </a:xfrm>
          <a:prstGeom prst="rect">
            <a:avLst/>
          </a:prstGeom>
          <a:noFill/>
        </p:spPr>
        <p:txBody>
          <a:bodyPr wrap="square">
            <a:spAutoFit/>
          </a:bodyPr>
          <a:lstStyle/>
          <a:p>
            <a:pPr>
              <a:buSzPts val="2800"/>
            </a:pPr>
            <a:r>
              <a:rPr lang="en-US" sz="1800" dirty="0">
                <a:solidFill>
                  <a:schemeClr val="tx1"/>
                </a:solidFill>
                <a:latin typeface="Times New Roman" panose="02020603050405020304" pitchFamily="18" charset="0"/>
                <a:cs typeface="Times New Roman" panose="02020603050405020304" pitchFamily="18" charset="0"/>
              </a:rPr>
              <a:t>Here we can see that our model has about </a:t>
            </a:r>
            <a:r>
              <a:rPr lang="en-US" sz="1800" dirty="0">
                <a:solidFill>
                  <a:srgbClr val="C00000"/>
                </a:solidFill>
                <a:latin typeface="Times New Roman" panose="02020603050405020304" pitchFamily="18" charset="0"/>
                <a:cs typeface="Times New Roman" panose="02020603050405020304" pitchFamily="18" charset="0"/>
              </a:rPr>
              <a:t>70% accuracy</a:t>
            </a:r>
            <a:r>
              <a:rPr lang="en-US" sz="1800" dirty="0">
                <a:solidFill>
                  <a:schemeClr val="tx1"/>
                </a:solidFill>
                <a:latin typeface="Times New Roman" panose="02020603050405020304" pitchFamily="18" charset="0"/>
                <a:cs typeface="Times New Roman" panose="02020603050405020304" pitchFamily="18" charset="0"/>
              </a:rPr>
              <a:t>.</a:t>
            </a:r>
          </a:p>
        </p:txBody>
      </p:sp>
      <p:sp>
        <p:nvSpPr>
          <p:cNvPr id="2" name="TextBox 1">
            <a:extLst>
              <a:ext uri="{FF2B5EF4-FFF2-40B4-BE49-F238E27FC236}">
                <a16:creationId xmlns:a16="http://schemas.microsoft.com/office/drawing/2014/main" id="{4C6B0B7C-0EF6-C266-5E9C-1C9597320B78}"/>
              </a:ext>
            </a:extLst>
          </p:cNvPr>
          <p:cNvSpPr txBox="1"/>
          <p:nvPr/>
        </p:nvSpPr>
        <p:spPr>
          <a:xfrm>
            <a:off x="1709197" y="1902008"/>
            <a:ext cx="8773610" cy="523220"/>
          </a:xfrm>
          <a:prstGeom prst="rect">
            <a:avLst/>
          </a:prstGeom>
          <a:noFill/>
        </p:spPr>
        <p:txBody>
          <a:bodyPr wrap="square">
            <a:spAutoFit/>
          </a:bodyPr>
          <a:lstStyle/>
          <a:p>
            <a:r>
              <a:rPr lang="en-US" sz="2800" b="1" dirty="0">
                <a:solidFill>
                  <a:schemeClr val="accent5"/>
                </a:solidFill>
              </a:rPr>
              <a:t>Model Evaluation : </a:t>
            </a:r>
          </a:p>
        </p:txBody>
      </p:sp>
    </p:spTree>
    <p:extLst>
      <p:ext uri="{BB962C8B-B14F-4D97-AF65-F5344CB8AC3E}">
        <p14:creationId xmlns:p14="http://schemas.microsoft.com/office/powerpoint/2010/main" val="2378289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10898523" y="78927"/>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4953004" y="2905782"/>
            <a:ext cx="2479431" cy="246221"/>
          </a:xfrm>
          <a:prstGeom prst="rect">
            <a:avLst/>
          </a:prstGeom>
          <a:noFill/>
        </p:spPr>
        <p:txBody>
          <a:bodyPr wrap="square">
            <a:spAutoFit/>
          </a:bodyPr>
          <a:lstStyle/>
          <a:p>
            <a:pPr>
              <a:buSzPts val="2800"/>
            </a:pPr>
            <a:endParaRPr lang="en-US" sz="1000" dirty="0">
              <a:solidFill>
                <a:schemeClr val="accent5"/>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9F4CDE4-4040-5FBD-B53B-F415CAF94D83}"/>
              </a:ext>
            </a:extLst>
          </p:cNvPr>
          <p:cNvSpPr txBox="1"/>
          <p:nvPr/>
        </p:nvSpPr>
        <p:spPr>
          <a:xfrm>
            <a:off x="1655125" y="147342"/>
            <a:ext cx="6595749" cy="523220"/>
          </a:xfrm>
          <a:prstGeom prst="rect">
            <a:avLst/>
          </a:prstGeom>
          <a:noFill/>
        </p:spPr>
        <p:txBody>
          <a:bodyPr wrap="square">
            <a:spAutoFit/>
          </a:bodyPr>
          <a:lstStyle/>
          <a:p>
            <a:pPr>
              <a:buSzPts val="2800"/>
            </a:pPr>
            <a:r>
              <a:rPr lang="en-US" sz="2800" b="1" dirty="0">
                <a:solidFill>
                  <a:schemeClr val="accent5"/>
                </a:solidFill>
                <a:latin typeface="Times New Roman" panose="02020603050405020304" pitchFamily="18" charset="0"/>
                <a:cs typeface="Times New Roman" panose="02020603050405020304" pitchFamily="18" charset="0"/>
              </a:rPr>
              <a:t>FORECAST:</a:t>
            </a:r>
          </a:p>
        </p:txBody>
      </p:sp>
      <p:sp>
        <p:nvSpPr>
          <p:cNvPr id="4" name="TextBox 3">
            <a:extLst>
              <a:ext uri="{FF2B5EF4-FFF2-40B4-BE49-F238E27FC236}">
                <a16:creationId xmlns:a16="http://schemas.microsoft.com/office/drawing/2014/main" id="{13E4A633-94FC-63B6-5B4B-B5244DE74E58}"/>
              </a:ext>
            </a:extLst>
          </p:cNvPr>
          <p:cNvSpPr txBox="1"/>
          <p:nvPr/>
        </p:nvSpPr>
        <p:spPr>
          <a:xfrm>
            <a:off x="3696608" y="1494798"/>
            <a:ext cx="2429215" cy="830997"/>
          </a:xfrm>
          <a:prstGeom prst="rect">
            <a:avLst/>
          </a:prstGeom>
          <a:noFill/>
        </p:spPr>
        <p:txBody>
          <a:bodyPr wrap="square">
            <a:spAutoFit/>
          </a:bodyPr>
          <a:lstStyle/>
          <a:p>
            <a:pPr>
              <a:buSzPts val="2800"/>
            </a:pPr>
            <a:endParaRPr lang="en-US" sz="1200" dirty="0">
              <a:solidFill>
                <a:schemeClr val="accent5"/>
              </a:solidFill>
              <a:latin typeface="Times New Roman" panose="02020603050405020304" pitchFamily="18" charset="0"/>
              <a:cs typeface="Times New Roman" panose="02020603050405020304" pitchFamily="18" charset="0"/>
            </a:endParaRPr>
          </a:p>
          <a:p>
            <a:pPr>
              <a:buSzPts val="2800"/>
            </a:pPr>
            <a:endParaRPr lang="en-US" sz="1200" dirty="0">
              <a:solidFill>
                <a:schemeClr val="accent5"/>
              </a:solidFill>
              <a:latin typeface="Times New Roman" panose="02020603050405020304" pitchFamily="18" charset="0"/>
              <a:cs typeface="Times New Roman" panose="02020603050405020304" pitchFamily="18" charset="0"/>
            </a:endParaRPr>
          </a:p>
          <a:p>
            <a:pPr>
              <a:buSzPts val="2800"/>
            </a:pPr>
            <a:endParaRPr lang="en-US" sz="1200" dirty="0">
              <a:solidFill>
                <a:schemeClr val="accent5"/>
              </a:solidFill>
              <a:latin typeface="Times New Roman" panose="02020603050405020304" pitchFamily="18" charset="0"/>
              <a:cs typeface="Times New Roman" panose="02020603050405020304" pitchFamily="18" charset="0"/>
            </a:endParaRPr>
          </a:p>
          <a:p>
            <a:pPr>
              <a:buSzPts val="2800"/>
            </a:pPr>
            <a:endParaRPr lang="en-US" sz="1200" dirty="0">
              <a:solidFill>
                <a:schemeClr val="accent5"/>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74F60CC-D560-4F2C-7A05-505BF4A04D15}"/>
              </a:ext>
            </a:extLst>
          </p:cNvPr>
          <p:cNvSpPr txBox="1"/>
          <p:nvPr/>
        </p:nvSpPr>
        <p:spPr>
          <a:xfrm>
            <a:off x="1836493" y="5320215"/>
            <a:ext cx="8578662" cy="923330"/>
          </a:xfrm>
          <a:prstGeom prst="rect">
            <a:avLst/>
          </a:prstGeom>
          <a:noFill/>
        </p:spPr>
        <p:txBody>
          <a:bodyPr wrap="square">
            <a:spAutoFit/>
          </a:bodyPr>
          <a:lstStyle/>
          <a:p>
            <a:pPr>
              <a:buSzPts val="2800"/>
            </a:pPr>
            <a:r>
              <a:rPr lang="en-US" sz="1800" dirty="0">
                <a:solidFill>
                  <a:schemeClr val="tx1"/>
                </a:solidFill>
                <a:latin typeface="Times New Roman" panose="02020603050405020304" pitchFamily="18" charset="0"/>
                <a:cs typeface="Times New Roman" panose="02020603050405020304" pitchFamily="18" charset="0"/>
              </a:rPr>
              <a:t>After Creating Such a model and check which model give us a better accurate prediction we come to the conclusion that Xgboost Model gives us better result with high speed and accuracy. Here we can see that our forecast range vary between 3500 to 7000 megawatts.</a:t>
            </a:r>
          </a:p>
        </p:txBody>
      </p:sp>
      <p:sp>
        <p:nvSpPr>
          <p:cNvPr id="8" name="TextBox 7">
            <a:extLst>
              <a:ext uri="{FF2B5EF4-FFF2-40B4-BE49-F238E27FC236}">
                <a16:creationId xmlns:a16="http://schemas.microsoft.com/office/drawing/2014/main" id="{CC5EDA39-5730-0F3A-EDD3-A02E98D996CD}"/>
              </a:ext>
            </a:extLst>
          </p:cNvPr>
          <p:cNvSpPr txBox="1"/>
          <p:nvPr/>
        </p:nvSpPr>
        <p:spPr>
          <a:xfrm>
            <a:off x="1655125" y="891196"/>
            <a:ext cx="6595749" cy="430887"/>
          </a:xfrm>
          <a:prstGeom prst="rect">
            <a:avLst/>
          </a:prstGeom>
          <a:noFill/>
        </p:spPr>
        <p:txBody>
          <a:bodyPr wrap="square">
            <a:spAutoFit/>
          </a:bodyPr>
          <a:lstStyle/>
          <a:p>
            <a:pPr>
              <a:buSzPts val="2800"/>
            </a:pPr>
            <a:r>
              <a:rPr lang="en-US" sz="2200" b="1" dirty="0">
                <a:solidFill>
                  <a:schemeClr val="accent5"/>
                </a:solidFill>
                <a:latin typeface="Times New Roman" panose="02020603050405020304" pitchFamily="18" charset="0"/>
                <a:cs typeface="Times New Roman" panose="02020603050405020304" pitchFamily="18" charset="0"/>
              </a:rPr>
              <a:t>Next 30 Days Forecast:</a:t>
            </a:r>
          </a:p>
        </p:txBody>
      </p:sp>
      <p:pic>
        <p:nvPicPr>
          <p:cNvPr id="2050" name="Picture 2">
            <a:extLst>
              <a:ext uri="{FF2B5EF4-FFF2-40B4-BE49-F238E27FC236}">
                <a16:creationId xmlns:a16="http://schemas.microsoft.com/office/drawing/2014/main" id="{A5D2711C-D64D-8F30-0DBB-D0C49FE76B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124" y="1781354"/>
            <a:ext cx="8891152" cy="3358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923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38"/>
        <p:cNvGrpSpPr/>
        <p:nvPr/>
      </p:nvGrpSpPr>
      <p:grpSpPr>
        <a:xfrm>
          <a:off x="0" y="0"/>
          <a:ext cx="0" cy="0"/>
          <a:chOff x="0" y="0"/>
          <a:chExt cx="0" cy="0"/>
        </a:xfrm>
      </p:grpSpPr>
      <p:sp>
        <p:nvSpPr>
          <p:cNvPr id="339" name="Google Shape;339;p2"/>
          <p:cNvSpPr txBox="1"/>
          <p:nvPr/>
        </p:nvSpPr>
        <p:spPr>
          <a:xfrm>
            <a:off x="1560768" y="241304"/>
            <a:ext cx="6133514" cy="523180"/>
          </a:xfrm>
          <a:prstGeom prst="rect">
            <a:avLst/>
          </a:prstGeom>
          <a:noFill/>
          <a:ln>
            <a:noFill/>
          </a:ln>
        </p:spPr>
        <p:txBody>
          <a:bodyPr spcFirstLastPara="1" wrap="square" lIns="91425" tIns="45700" rIns="91425" bIns="45700" anchor="t" anchorCtr="0">
            <a:spAutoFit/>
          </a:bodyPr>
          <a:lstStyle/>
          <a:p>
            <a:pPr>
              <a:buSzPts val="2800"/>
            </a:pPr>
            <a:r>
              <a:rPr lang="en-US" sz="2800" b="1" dirty="0">
                <a:solidFill>
                  <a:schemeClr val="accent5"/>
                </a:solidFill>
                <a:latin typeface="Times New Roman" panose="02020603050405020304" pitchFamily="18" charset="0"/>
                <a:cs typeface="Times New Roman" panose="02020603050405020304" pitchFamily="18" charset="0"/>
              </a:rPr>
              <a:t>Project Architecture / Project Flow:</a:t>
            </a:r>
            <a:endParaRPr sz="2800" dirty="0">
              <a:solidFill>
                <a:schemeClr val="accent5"/>
              </a:solidFill>
              <a:latin typeface="Times New Roman" panose="02020603050405020304" pitchFamily="18" charset="0"/>
              <a:cs typeface="Times New Roman" panose="02020603050405020304" pitchFamily="18" charset="0"/>
            </a:endParaRPr>
          </a:p>
        </p:txBody>
      </p:sp>
      <p:pic>
        <p:nvPicPr>
          <p:cNvPr id="342" name="Google Shape;342;p2"/>
          <p:cNvPicPr preferRelativeResize="0"/>
          <p:nvPr/>
        </p:nvPicPr>
        <p:blipFill rotWithShape="1">
          <a:blip r:embed="rId3">
            <a:alphaModFix/>
          </a:blip>
          <a:srcRect/>
          <a:stretch/>
        </p:blipFill>
        <p:spPr>
          <a:xfrm>
            <a:off x="10919072" y="91535"/>
            <a:ext cx="1187051" cy="411359"/>
          </a:xfrm>
          <a:prstGeom prst="rect">
            <a:avLst/>
          </a:prstGeom>
          <a:noFill/>
          <a:ln>
            <a:noFill/>
          </a:ln>
        </p:spPr>
      </p:pic>
      <p:sp>
        <p:nvSpPr>
          <p:cNvPr id="4" name="Oval 3">
            <a:extLst>
              <a:ext uri="{FF2B5EF4-FFF2-40B4-BE49-F238E27FC236}">
                <a16:creationId xmlns:a16="http://schemas.microsoft.com/office/drawing/2014/main" id="{9FA6EE8C-E09C-657C-DDE1-82742B6EEDE1}"/>
              </a:ext>
            </a:extLst>
          </p:cNvPr>
          <p:cNvSpPr/>
          <p:nvPr/>
        </p:nvSpPr>
        <p:spPr>
          <a:xfrm>
            <a:off x="1618656" y="1638866"/>
            <a:ext cx="1284292" cy="1052426"/>
          </a:xfrm>
          <a:prstGeom prst="ellipse">
            <a:avLst/>
          </a:prstGeom>
          <a:solidFill>
            <a:srgbClr val="FFE9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Hourly</a:t>
            </a:r>
          </a:p>
          <a:p>
            <a:pPr algn="ctr"/>
            <a:r>
              <a:rPr lang="en-US" sz="1400" dirty="0">
                <a:ln w="0"/>
                <a:solidFill>
                  <a:schemeClr val="tx1"/>
                </a:solidFill>
                <a:effectLst>
                  <a:outerShdw blurRad="38100" dist="19050" dir="2700000" algn="tl" rotWithShape="0">
                    <a:schemeClr val="dk1">
                      <a:alpha val="40000"/>
                    </a:schemeClr>
                  </a:outerShdw>
                </a:effectLst>
              </a:rPr>
              <a:t>History</a:t>
            </a:r>
            <a:endParaRPr lang="en-IN" sz="1400" dirty="0">
              <a:ln w="0"/>
              <a:solidFill>
                <a:schemeClr val="tx1"/>
              </a:solidFill>
              <a:effectLst>
                <a:outerShdw blurRad="38100" dist="19050" dir="2700000" algn="tl" rotWithShape="0">
                  <a:schemeClr val="dk1">
                    <a:alpha val="40000"/>
                  </a:schemeClr>
                </a:outerShdw>
              </a:effectLst>
            </a:endParaRPr>
          </a:p>
        </p:txBody>
      </p:sp>
      <p:sp>
        <p:nvSpPr>
          <p:cNvPr id="5" name="Arrow: Down 4">
            <a:extLst>
              <a:ext uri="{FF2B5EF4-FFF2-40B4-BE49-F238E27FC236}">
                <a16:creationId xmlns:a16="http://schemas.microsoft.com/office/drawing/2014/main" id="{1E7AC1F5-D629-C9C2-8D64-D20B39A1E9C4}"/>
              </a:ext>
            </a:extLst>
          </p:cNvPr>
          <p:cNvSpPr/>
          <p:nvPr/>
        </p:nvSpPr>
        <p:spPr>
          <a:xfrm>
            <a:off x="2123152" y="2852825"/>
            <a:ext cx="285136" cy="363794"/>
          </a:xfrm>
          <a:prstGeom prst="downArrow">
            <a:avLst/>
          </a:prstGeom>
          <a:solidFill>
            <a:srgbClr val="70EBF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endParaRPr>
          </a:p>
        </p:txBody>
      </p:sp>
      <p:sp>
        <p:nvSpPr>
          <p:cNvPr id="6" name="Rectangle: Rounded Corners 5">
            <a:extLst>
              <a:ext uri="{FF2B5EF4-FFF2-40B4-BE49-F238E27FC236}">
                <a16:creationId xmlns:a16="http://schemas.microsoft.com/office/drawing/2014/main" id="{C974F89F-FA8B-D9D4-8F61-5DF859C61BF8}"/>
              </a:ext>
            </a:extLst>
          </p:cNvPr>
          <p:cNvSpPr/>
          <p:nvPr/>
        </p:nvSpPr>
        <p:spPr>
          <a:xfrm>
            <a:off x="1606960" y="3450766"/>
            <a:ext cx="1268360" cy="647671"/>
          </a:xfrm>
          <a:prstGeom prst="roundRect">
            <a:avLst/>
          </a:prstGeom>
          <a:solidFill>
            <a:srgbClr val="BCCEA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Cleaning</a:t>
            </a:r>
            <a:endParaRPr lang="en-IN" sz="1400" dirty="0">
              <a:solidFill>
                <a:schemeClr val="tx1"/>
              </a:solidFill>
            </a:endParaRPr>
          </a:p>
        </p:txBody>
      </p:sp>
      <p:sp>
        <p:nvSpPr>
          <p:cNvPr id="7" name="Rectangle: Rounded Corners 6">
            <a:extLst>
              <a:ext uri="{FF2B5EF4-FFF2-40B4-BE49-F238E27FC236}">
                <a16:creationId xmlns:a16="http://schemas.microsoft.com/office/drawing/2014/main" id="{C505BCF6-7B87-10F2-C80E-350154F1239E}"/>
              </a:ext>
            </a:extLst>
          </p:cNvPr>
          <p:cNvSpPr/>
          <p:nvPr/>
        </p:nvSpPr>
        <p:spPr>
          <a:xfrm>
            <a:off x="7331846" y="3590730"/>
            <a:ext cx="1273455" cy="605775"/>
          </a:xfrm>
          <a:prstGeom prst="roundRect">
            <a:avLst/>
          </a:prstGeom>
          <a:solidFill>
            <a:srgbClr val="BCCEA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Selection of model</a:t>
            </a:r>
            <a:endParaRPr lang="en-IN" sz="1400" dirty="0">
              <a:solidFill>
                <a:schemeClr val="tx1"/>
              </a:solidFill>
            </a:endParaRPr>
          </a:p>
        </p:txBody>
      </p:sp>
      <p:sp>
        <p:nvSpPr>
          <p:cNvPr id="8" name="Rectangle: Rounded Corners 7">
            <a:extLst>
              <a:ext uri="{FF2B5EF4-FFF2-40B4-BE49-F238E27FC236}">
                <a16:creationId xmlns:a16="http://schemas.microsoft.com/office/drawing/2014/main" id="{E5CCC373-DABB-2C59-EF09-71CB94E84161}"/>
              </a:ext>
            </a:extLst>
          </p:cNvPr>
          <p:cNvSpPr/>
          <p:nvPr/>
        </p:nvSpPr>
        <p:spPr>
          <a:xfrm>
            <a:off x="3397939" y="4815665"/>
            <a:ext cx="1445341" cy="658762"/>
          </a:xfrm>
          <a:prstGeom prst="roundRect">
            <a:avLst/>
          </a:prstGeom>
          <a:solidFill>
            <a:srgbClr val="BCCEA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Seasonal</a:t>
            </a:r>
          </a:p>
          <a:p>
            <a:pPr algn="ctr"/>
            <a:r>
              <a:rPr lang="en-US" sz="1400" dirty="0">
                <a:solidFill>
                  <a:schemeClr val="tx1"/>
                </a:solidFill>
              </a:rPr>
              <a:t>Differencing</a:t>
            </a:r>
            <a:endParaRPr lang="en-IN" sz="1400" dirty="0">
              <a:solidFill>
                <a:schemeClr val="tx1"/>
              </a:solidFill>
            </a:endParaRPr>
          </a:p>
        </p:txBody>
      </p:sp>
      <p:sp>
        <p:nvSpPr>
          <p:cNvPr id="9" name="Rectangle: Rounded Corners 8">
            <a:extLst>
              <a:ext uri="{FF2B5EF4-FFF2-40B4-BE49-F238E27FC236}">
                <a16:creationId xmlns:a16="http://schemas.microsoft.com/office/drawing/2014/main" id="{AC347F1E-A35C-8388-D7A0-3554C1F52EDE}"/>
              </a:ext>
            </a:extLst>
          </p:cNvPr>
          <p:cNvSpPr/>
          <p:nvPr/>
        </p:nvSpPr>
        <p:spPr>
          <a:xfrm>
            <a:off x="3362019" y="3308426"/>
            <a:ext cx="1445341" cy="790011"/>
          </a:xfrm>
          <a:prstGeom prst="roundRect">
            <a:avLst/>
          </a:prstGeom>
          <a:solidFill>
            <a:srgbClr val="BCCEA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Building</a:t>
            </a:r>
            <a:endParaRPr lang="en-IN" sz="1400" dirty="0">
              <a:solidFill>
                <a:schemeClr val="tx1"/>
              </a:solidFill>
            </a:endParaRPr>
          </a:p>
        </p:txBody>
      </p:sp>
      <p:sp>
        <p:nvSpPr>
          <p:cNvPr id="10" name="Rectangle: Rounded Corners 9">
            <a:extLst>
              <a:ext uri="{FF2B5EF4-FFF2-40B4-BE49-F238E27FC236}">
                <a16:creationId xmlns:a16="http://schemas.microsoft.com/office/drawing/2014/main" id="{6193C3FA-E5B9-855E-5798-22B3ADA63D40}"/>
              </a:ext>
            </a:extLst>
          </p:cNvPr>
          <p:cNvSpPr/>
          <p:nvPr/>
        </p:nvSpPr>
        <p:spPr>
          <a:xfrm>
            <a:off x="1601867" y="4801902"/>
            <a:ext cx="1273455" cy="647670"/>
          </a:xfrm>
          <a:prstGeom prst="roundRect">
            <a:avLst/>
          </a:prstGeom>
          <a:solidFill>
            <a:srgbClr val="BCCEA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EDA</a:t>
            </a:r>
            <a:endParaRPr lang="en-IN" sz="1400" dirty="0">
              <a:solidFill>
                <a:schemeClr val="tx1"/>
              </a:solidFill>
            </a:endParaRPr>
          </a:p>
        </p:txBody>
      </p:sp>
      <p:sp>
        <p:nvSpPr>
          <p:cNvPr id="11" name="Arrow: Down 10">
            <a:extLst>
              <a:ext uri="{FF2B5EF4-FFF2-40B4-BE49-F238E27FC236}">
                <a16:creationId xmlns:a16="http://schemas.microsoft.com/office/drawing/2014/main" id="{1CBE1617-3844-5BF1-D085-C6F9BD150CA2}"/>
              </a:ext>
            </a:extLst>
          </p:cNvPr>
          <p:cNvSpPr/>
          <p:nvPr/>
        </p:nvSpPr>
        <p:spPr>
          <a:xfrm>
            <a:off x="2118236" y="4262278"/>
            <a:ext cx="285136" cy="363794"/>
          </a:xfrm>
          <a:prstGeom prst="downArrow">
            <a:avLst/>
          </a:prstGeom>
          <a:solidFill>
            <a:srgbClr val="70EBF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endParaRPr>
          </a:p>
        </p:txBody>
      </p:sp>
      <p:sp>
        <p:nvSpPr>
          <p:cNvPr id="12" name="Arrow: Down 11">
            <a:extLst>
              <a:ext uri="{FF2B5EF4-FFF2-40B4-BE49-F238E27FC236}">
                <a16:creationId xmlns:a16="http://schemas.microsoft.com/office/drawing/2014/main" id="{E06E19D4-BDCB-21E2-0829-7A3289544470}"/>
              </a:ext>
            </a:extLst>
          </p:cNvPr>
          <p:cNvSpPr/>
          <p:nvPr/>
        </p:nvSpPr>
        <p:spPr>
          <a:xfrm rot="16200000">
            <a:off x="3037551" y="4897937"/>
            <a:ext cx="285136" cy="363794"/>
          </a:xfrm>
          <a:prstGeom prst="downArrow">
            <a:avLst/>
          </a:prstGeom>
          <a:solidFill>
            <a:srgbClr val="70EBF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endParaRPr>
          </a:p>
        </p:txBody>
      </p:sp>
      <p:sp>
        <p:nvSpPr>
          <p:cNvPr id="13" name="Arrow: Down 12">
            <a:extLst>
              <a:ext uri="{FF2B5EF4-FFF2-40B4-BE49-F238E27FC236}">
                <a16:creationId xmlns:a16="http://schemas.microsoft.com/office/drawing/2014/main" id="{E50CA6C6-CA13-E976-2FD9-821C3F291031}"/>
              </a:ext>
            </a:extLst>
          </p:cNvPr>
          <p:cNvSpPr/>
          <p:nvPr/>
        </p:nvSpPr>
        <p:spPr>
          <a:xfrm rot="10800000">
            <a:off x="3909015" y="4262279"/>
            <a:ext cx="285136" cy="363794"/>
          </a:xfrm>
          <a:prstGeom prst="downArrow">
            <a:avLst/>
          </a:prstGeom>
          <a:solidFill>
            <a:srgbClr val="70EBF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endParaRPr>
          </a:p>
        </p:txBody>
      </p:sp>
      <p:cxnSp>
        <p:nvCxnSpPr>
          <p:cNvPr id="14" name="Straight Arrow Connector 13">
            <a:extLst>
              <a:ext uri="{FF2B5EF4-FFF2-40B4-BE49-F238E27FC236}">
                <a16:creationId xmlns:a16="http://schemas.microsoft.com/office/drawing/2014/main" id="{CAF3708A-AD76-A959-408C-A921166B4BE0}"/>
              </a:ext>
            </a:extLst>
          </p:cNvPr>
          <p:cNvCxnSpPr>
            <a:cxnSpLocks/>
            <a:stCxn id="9" idx="3"/>
            <a:endCxn id="17" idx="1"/>
          </p:cNvCxnSpPr>
          <p:nvPr/>
        </p:nvCxnSpPr>
        <p:spPr>
          <a:xfrm flipV="1">
            <a:off x="4807357" y="2860521"/>
            <a:ext cx="785178" cy="842911"/>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3CD7753-89FE-2DD4-A044-B6E1C4F1D1CA}"/>
              </a:ext>
            </a:extLst>
          </p:cNvPr>
          <p:cNvCxnSpPr>
            <a:cxnSpLocks/>
            <a:stCxn id="9" idx="3"/>
            <a:endCxn id="18" idx="1"/>
          </p:cNvCxnSpPr>
          <p:nvPr/>
        </p:nvCxnSpPr>
        <p:spPr>
          <a:xfrm flipV="1">
            <a:off x="4807358" y="3553367"/>
            <a:ext cx="789742" cy="15006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D63D7E5-F981-CC3B-1085-C51ECFA67C21}"/>
              </a:ext>
            </a:extLst>
          </p:cNvPr>
          <p:cNvCxnSpPr>
            <a:cxnSpLocks/>
            <a:stCxn id="9" idx="3"/>
            <a:endCxn id="19" idx="1"/>
          </p:cNvCxnSpPr>
          <p:nvPr/>
        </p:nvCxnSpPr>
        <p:spPr>
          <a:xfrm>
            <a:off x="4807357" y="3703430"/>
            <a:ext cx="727156" cy="522639"/>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27470A3B-3154-892A-6967-AC3EBDBBC9AE}"/>
              </a:ext>
            </a:extLst>
          </p:cNvPr>
          <p:cNvSpPr/>
          <p:nvPr/>
        </p:nvSpPr>
        <p:spPr>
          <a:xfrm>
            <a:off x="5592538" y="2646579"/>
            <a:ext cx="1028951" cy="427882"/>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ARIMA</a:t>
            </a:r>
            <a:endParaRPr lang="en-IN" sz="1400" dirty="0">
              <a:solidFill>
                <a:schemeClr val="tx1"/>
              </a:solidFill>
            </a:endParaRPr>
          </a:p>
        </p:txBody>
      </p:sp>
      <p:sp>
        <p:nvSpPr>
          <p:cNvPr id="18" name="Rectangle: Rounded Corners 17">
            <a:extLst>
              <a:ext uri="{FF2B5EF4-FFF2-40B4-BE49-F238E27FC236}">
                <a16:creationId xmlns:a16="http://schemas.microsoft.com/office/drawing/2014/main" id="{DD02897B-9201-DCE5-0319-0D09BAA6AF07}"/>
              </a:ext>
            </a:extLst>
          </p:cNvPr>
          <p:cNvSpPr/>
          <p:nvPr/>
        </p:nvSpPr>
        <p:spPr>
          <a:xfrm>
            <a:off x="5597102" y="3292639"/>
            <a:ext cx="1028951" cy="521454"/>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SARIMA</a:t>
            </a:r>
            <a:endParaRPr lang="en-IN" sz="1400" dirty="0">
              <a:solidFill>
                <a:schemeClr val="tx1"/>
              </a:solidFill>
            </a:endParaRPr>
          </a:p>
        </p:txBody>
      </p:sp>
      <p:sp>
        <p:nvSpPr>
          <p:cNvPr id="19" name="Rectangle: Rounded Corners 18">
            <a:extLst>
              <a:ext uri="{FF2B5EF4-FFF2-40B4-BE49-F238E27FC236}">
                <a16:creationId xmlns:a16="http://schemas.microsoft.com/office/drawing/2014/main" id="{20E41CDB-15E5-A04D-0E10-A769A72BF81F}"/>
              </a:ext>
            </a:extLst>
          </p:cNvPr>
          <p:cNvSpPr/>
          <p:nvPr/>
        </p:nvSpPr>
        <p:spPr>
          <a:xfrm>
            <a:off x="5534515" y="3930878"/>
            <a:ext cx="1266012" cy="590383"/>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Prophet</a:t>
            </a:r>
            <a:endParaRPr lang="en-IN" sz="1400" dirty="0">
              <a:solidFill>
                <a:schemeClr val="tx1"/>
              </a:solidFill>
            </a:endParaRPr>
          </a:p>
        </p:txBody>
      </p:sp>
      <p:cxnSp>
        <p:nvCxnSpPr>
          <p:cNvPr id="20" name="Straight Arrow Connector 19">
            <a:extLst>
              <a:ext uri="{FF2B5EF4-FFF2-40B4-BE49-F238E27FC236}">
                <a16:creationId xmlns:a16="http://schemas.microsoft.com/office/drawing/2014/main" id="{CD26B411-63B4-E94D-5186-92EF8CAEB9B1}"/>
              </a:ext>
            </a:extLst>
          </p:cNvPr>
          <p:cNvCxnSpPr>
            <a:cxnSpLocks/>
            <a:stCxn id="17" idx="3"/>
            <a:endCxn id="7" idx="1"/>
          </p:cNvCxnSpPr>
          <p:nvPr/>
        </p:nvCxnSpPr>
        <p:spPr>
          <a:xfrm>
            <a:off x="6621487" y="2860518"/>
            <a:ext cx="710358" cy="10330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252E6B0-99BD-BC38-B30B-11B3A0248256}"/>
              </a:ext>
            </a:extLst>
          </p:cNvPr>
          <p:cNvCxnSpPr>
            <a:cxnSpLocks/>
            <a:stCxn id="18" idx="3"/>
            <a:endCxn id="7" idx="1"/>
          </p:cNvCxnSpPr>
          <p:nvPr/>
        </p:nvCxnSpPr>
        <p:spPr>
          <a:xfrm>
            <a:off x="6626051" y="3553368"/>
            <a:ext cx="705794" cy="3402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C678938-E1DE-CD1A-0FE4-06DEE63B35BC}"/>
              </a:ext>
            </a:extLst>
          </p:cNvPr>
          <p:cNvCxnSpPr>
            <a:cxnSpLocks/>
            <a:stCxn id="19" idx="3"/>
            <a:endCxn id="7" idx="1"/>
          </p:cNvCxnSpPr>
          <p:nvPr/>
        </p:nvCxnSpPr>
        <p:spPr>
          <a:xfrm flipV="1">
            <a:off x="6800528" y="3893615"/>
            <a:ext cx="531319" cy="3324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Arrow: Down 22">
            <a:extLst>
              <a:ext uri="{FF2B5EF4-FFF2-40B4-BE49-F238E27FC236}">
                <a16:creationId xmlns:a16="http://schemas.microsoft.com/office/drawing/2014/main" id="{D02277C0-398C-F8D0-04EF-DD400AC629AE}"/>
              </a:ext>
            </a:extLst>
          </p:cNvPr>
          <p:cNvSpPr/>
          <p:nvPr/>
        </p:nvSpPr>
        <p:spPr>
          <a:xfrm rot="16200000">
            <a:off x="8797285" y="3713063"/>
            <a:ext cx="285136" cy="363794"/>
          </a:xfrm>
          <a:prstGeom prst="downArrow">
            <a:avLst/>
          </a:prstGeom>
          <a:solidFill>
            <a:srgbClr val="70EBF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endParaRPr>
          </a:p>
        </p:txBody>
      </p:sp>
      <p:sp>
        <p:nvSpPr>
          <p:cNvPr id="24" name="Oval 23">
            <a:extLst>
              <a:ext uri="{FF2B5EF4-FFF2-40B4-BE49-F238E27FC236}">
                <a16:creationId xmlns:a16="http://schemas.microsoft.com/office/drawing/2014/main" id="{2516C2C6-8ADB-4328-5750-9401D4CDF055}"/>
              </a:ext>
            </a:extLst>
          </p:cNvPr>
          <p:cNvSpPr/>
          <p:nvPr/>
        </p:nvSpPr>
        <p:spPr>
          <a:xfrm>
            <a:off x="9174061" y="3394242"/>
            <a:ext cx="1385472" cy="1096443"/>
          </a:xfrm>
          <a:prstGeom prst="ellipse">
            <a:avLst/>
          </a:prstGeom>
          <a:solidFill>
            <a:srgbClr val="FFE9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Daily</a:t>
            </a:r>
          </a:p>
          <a:p>
            <a:pPr algn="ctr"/>
            <a:r>
              <a:rPr lang="en-US" sz="1400" dirty="0">
                <a:ln w="0"/>
                <a:solidFill>
                  <a:schemeClr val="tx1"/>
                </a:solidFill>
                <a:effectLst>
                  <a:outerShdw blurRad="38100" dist="19050" dir="2700000" algn="tl" rotWithShape="0">
                    <a:schemeClr val="dk1">
                      <a:alpha val="40000"/>
                    </a:schemeClr>
                  </a:outerShdw>
                </a:effectLst>
              </a:rPr>
              <a:t>Forecast</a:t>
            </a:r>
            <a:endParaRPr lang="en-IN" sz="1400" dirty="0">
              <a:ln w="0"/>
              <a:solidFill>
                <a:schemeClr val="tx1"/>
              </a:solidFill>
              <a:effectLst>
                <a:outerShdw blurRad="38100" dist="19050" dir="2700000" algn="tl" rotWithShape="0">
                  <a:schemeClr val="dk1">
                    <a:alpha val="40000"/>
                  </a:schemeClr>
                </a:outerShdw>
              </a:effectLst>
            </a:endParaRPr>
          </a:p>
        </p:txBody>
      </p:sp>
      <p:sp>
        <p:nvSpPr>
          <p:cNvPr id="25" name="Rectangle: Rounded Corners 24">
            <a:extLst>
              <a:ext uri="{FF2B5EF4-FFF2-40B4-BE49-F238E27FC236}">
                <a16:creationId xmlns:a16="http://schemas.microsoft.com/office/drawing/2014/main" id="{D5C493E4-6696-6695-FEB6-8C39F9B20DB5}"/>
              </a:ext>
            </a:extLst>
          </p:cNvPr>
          <p:cNvSpPr/>
          <p:nvPr/>
        </p:nvSpPr>
        <p:spPr>
          <a:xfrm>
            <a:off x="5609064" y="5336359"/>
            <a:ext cx="1205867" cy="521516"/>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XG Boost</a:t>
            </a:r>
            <a:endParaRPr lang="en-IN" sz="1400" dirty="0">
              <a:solidFill>
                <a:schemeClr val="tx1"/>
              </a:solidFill>
            </a:endParaRPr>
          </a:p>
        </p:txBody>
      </p:sp>
      <p:cxnSp>
        <p:nvCxnSpPr>
          <p:cNvPr id="26" name="Straight Arrow Connector 25">
            <a:extLst>
              <a:ext uri="{FF2B5EF4-FFF2-40B4-BE49-F238E27FC236}">
                <a16:creationId xmlns:a16="http://schemas.microsoft.com/office/drawing/2014/main" id="{5D745215-DC2B-A392-3A65-5817AC9DC13E}"/>
              </a:ext>
            </a:extLst>
          </p:cNvPr>
          <p:cNvCxnSpPr>
            <a:cxnSpLocks/>
            <a:stCxn id="25" idx="3"/>
            <a:endCxn id="7" idx="1"/>
          </p:cNvCxnSpPr>
          <p:nvPr/>
        </p:nvCxnSpPr>
        <p:spPr>
          <a:xfrm flipV="1">
            <a:off x="6814933" y="3893619"/>
            <a:ext cx="516913" cy="17035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BD8D4F56-3BF0-D31C-1ACD-C6A24AB2EB24}"/>
              </a:ext>
            </a:extLst>
          </p:cNvPr>
          <p:cNvCxnSpPr>
            <a:cxnSpLocks/>
            <a:stCxn id="9" idx="3"/>
            <a:endCxn id="25" idx="1"/>
          </p:cNvCxnSpPr>
          <p:nvPr/>
        </p:nvCxnSpPr>
        <p:spPr>
          <a:xfrm>
            <a:off x="4807358" y="3703429"/>
            <a:ext cx="801707" cy="1893688"/>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8" name="Rectangle: Rounded Corners 27">
            <a:extLst>
              <a:ext uri="{FF2B5EF4-FFF2-40B4-BE49-F238E27FC236}">
                <a16:creationId xmlns:a16="http://schemas.microsoft.com/office/drawing/2014/main" id="{250FDDD1-E270-B889-EB8B-E1AB0C156298}"/>
              </a:ext>
            </a:extLst>
          </p:cNvPr>
          <p:cNvSpPr/>
          <p:nvPr/>
        </p:nvSpPr>
        <p:spPr>
          <a:xfrm>
            <a:off x="5592537" y="2032880"/>
            <a:ext cx="1028951" cy="403555"/>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AR</a:t>
            </a:r>
            <a:endParaRPr lang="en-IN" sz="1400" dirty="0">
              <a:solidFill>
                <a:schemeClr val="tx1"/>
              </a:solidFill>
            </a:endParaRPr>
          </a:p>
        </p:txBody>
      </p:sp>
      <p:cxnSp>
        <p:nvCxnSpPr>
          <p:cNvPr id="29" name="Straight Arrow Connector 28">
            <a:extLst>
              <a:ext uri="{FF2B5EF4-FFF2-40B4-BE49-F238E27FC236}">
                <a16:creationId xmlns:a16="http://schemas.microsoft.com/office/drawing/2014/main" id="{8521C56F-2145-EFB8-7132-0842C57F3958}"/>
              </a:ext>
            </a:extLst>
          </p:cNvPr>
          <p:cNvCxnSpPr>
            <a:cxnSpLocks/>
            <a:stCxn id="9" idx="3"/>
          </p:cNvCxnSpPr>
          <p:nvPr/>
        </p:nvCxnSpPr>
        <p:spPr>
          <a:xfrm flipV="1">
            <a:off x="4807358" y="2436437"/>
            <a:ext cx="801707" cy="1266995"/>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F413368E-E979-3305-DEEF-6B9FFB6E2810}"/>
              </a:ext>
            </a:extLst>
          </p:cNvPr>
          <p:cNvCxnSpPr>
            <a:cxnSpLocks/>
            <a:endCxn id="7" idx="1"/>
          </p:cNvCxnSpPr>
          <p:nvPr/>
        </p:nvCxnSpPr>
        <p:spPr>
          <a:xfrm>
            <a:off x="6632308" y="2396330"/>
            <a:ext cx="699539" cy="1497287"/>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8" name="Rectangle: Rounded Corners 47">
            <a:extLst>
              <a:ext uri="{FF2B5EF4-FFF2-40B4-BE49-F238E27FC236}">
                <a16:creationId xmlns:a16="http://schemas.microsoft.com/office/drawing/2014/main" id="{6C3F4B87-FA42-7179-F2D3-220B83453FD6}"/>
              </a:ext>
            </a:extLst>
          </p:cNvPr>
          <p:cNvSpPr/>
          <p:nvPr/>
        </p:nvSpPr>
        <p:spPr>
          <a:xfrm>
            <a:off x="5554292" y="4676510"/>
            <a:ext cx="1205867" cy="521516"/>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Exponential Smoothing</a:t>
            </a:r>
            <a:endParaRPr lang="en-IN" sz="1400" dirty="0">
              <a:solidFill>
                <a:schemeClr val="tx1"/>
              </a:solidFill>
            </a:endParaRPr>
          </a:p>
        </p:txBody>
      </p:sp>
      <p:cxnSp>
        <p:nvCxnSpPr>
          <p:cNvPr id="49" name="Straight Arrow Connector 48">
            <a:extLst>
              <a:ext uri="{FF2B5EF4-FFF2-40B4-BE49-F238E27FC236}">
                <a16:creationId xmlns:a16="http://schemas.microsoft.com/office/drawing/2014/main" id="{3DD0B140-170F-060A-C460-D04791691D2A}"/>
              </a:ext>
            </a:extLst>
          </p:cNvPr>
          <p:cNvCxnSpPr>
            <a:cxnSpLocks/>
            <a:stCxn id="9" idx="3"/>
            <a:endCxn id="48" idx="1"/>
          </p:cNvCxnSpPr>
          <p:nvPr/>
        </p:nvCxnSpPr>
        <p:spPr>
          <a:xfrm>
            <a:off x="4807359" y="3703431"/>
            <a:ext cx="746934" cy="1233837"/>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23C85414-31E8-E34F-5C65-803E09EE3AD8}"/>
              </a:ext>
            </a:extLst>
          </p:cNvPr>
          <p:cNvCxnSpPr>
            <a:cxnSpLocks/>
            <a:stCxn id="48" idx="3"/>
            <a:endCxn id="7" idx="1"/>
          </p:cNvCxnSpPr>
          <p:nvPr/>
        </p:nvCxnSpPr>
        <p:spPr>
          <a:xfrm flipV="1">
            <a:off x="6760159" y="3893617"/>
            <a:ext cx="571686" cy="104365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57" name="Rectangle: Rounded Corners 56">
            <a:extLst>
              <a:ext uri="{FF2B5EF4-FFF2-40B4-BE49-F238E27FC236}">
                <a16:creationId xmlns:a16="http://schemas.microsoft.com/office/drawing/2014/main" id="{AD8B3551-15BB-E2F8-D8C8-C612CED041A0}"/>
              </a:ext>
            </a:extLst>
          </p:cNvPr>
          <p:cNvSpPr/>
          <p:nvPr/>
        </p:nvSpPr>
        <p:spPr>
          <a:xfrm>
            <a:off x="5534514" y="1395907"/>
            <a:ext cx="1205867" cy="521516"/>
          </a:xfrm>
          <a:prstGeom prst="roundRect">
            <a:avLst/>
          </a:prstGeom>
          <a:solidFill>
            <a:srgbClr val="C8A0A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Linear Model</a:t>
            </a:r>
            <a:endParaRPr lang="en-IN" sz="1400" dirty="0">
              <a:solidFill>
                <a:schemeClr val="tx1"/>
              </a:solidFill>
            </a:endParaRPr>
          </a:p>
        </p:txBody>
      </p:sp>
      <p:cxnSp>
        <p:nvCxnSpPr>
          <p:cNvPr id="58" name="Straight Arrow Connector 57">
            <a:extLst>
              <a:ext uri="{FF2B5EF4-FFF2-40B4-BE49-F238E27FC236}">
                <a16:creationId xmlns:a16="http://schemas.microsoft.com/office/drawing/2014/main" id="{C31ED311-5F1C-0189-95EE-FC16A70D038B}"/>
              </a:ext>
            </a:extLst>
          </p:cNvPr>
          <p:cNvCxnSpPr>
            <a:cxnSpLocks/>
            <a:stCxn id="9" idx="3"/>
            <a:endCxn id="57" idx="1"/>
          </p:cNvCxnSpPr>
          <p:nvPr/>
        </p:nvCxnSpPr>
        <p:spPr>
          <a:xfrm flipV="1">
            <a:off x="4807357" y="1656665"/>
            <a:ext cx="727156" cy="204676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4AC3581A-3F8F-DCE1-9E10-E9E8E75F1A43}"/>
              </a:ext>
            </a:extLst>
          </p:cNvPr>
          <p:cNvCxnSpPr>
            <a:cxnSpLocks/>
            <a:stCxn id="57" idx="3"/>
            <a:endCxn id="7" idx="1"/>
          </p:cNvCxnSpPr>
          <p:nvPr/>
        </p:nvCxnSpPr>
        <p:spPr>
          <a:xfrm>
            <a:off x="6740381" y="1656667"/>
            <a:ext cx="591464" cy="2236951"/>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30998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10933030" y="133433"/>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4953004" y="2905782"/>
            <a:ext cx="2479431" cy="246221"/>
          </a:xfrm>
          <a:prstGeom prst="rect">
            <a:avLst/>
          </a:prstGeom>
          <a:noFill/>
        </p:spPr>
        <p:txBody>
          <a:bodyPr wrap="square">
            <a:spAutoFit/>
          </a:bodyPr>
          <a:lstStyle/>
          <a:p>
            <a:pPr>
              <a:buSzPts val="2800"/>
            </a:pPr>
            <a:endParaRPr lang="en-US" sz="1000" dirty="0">
              <a:solidFill>
                <a:schemeClr val="accent5"/>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74F60CC-D560-4F2C-7A05-505BF4A04D15}"/>
              </a:ext>
            </a:extLst>
          </p:cNvPr>
          <p:cNvSpPr txBox="1"/>
          <p:nvPr/>
        </p:nvSpPr>
        <p:spPr>
          <a:xfrm>
            <a:off x="1806672" y="5299960"/>
            <a:ext cx="8578662" cy="646331"/>
          </a:xfrm>
          <a:prstGeom prst="rect">
            <a:avLst/>
          </a:prstGeom>
          <a:noFill/>
        </p:spPr>
        <p:txBody>
          <a:bodyPr wrap="square">
            <a:spAutoFit/>
          </a:bodyPr>
          <a:lstStyle/>
          <a:p>
            <a:pPr>
              <a:buSzPts val="2800"/>
            </a:pPr>
            <a:r>
              <a:rPr lang="en-US" sz="1800" dirty="0">
                <a:solidFill>
                  <a:schemeClr val="tx1"/>
                </a:solidFill>
                <a:latin typeface="Times New Roman" panose="02020603050405020304" pitchFamily="18" charset="0"/>
                <a:cs typeface="Times New Roman" panose="02020603050405020304" pitchFamily="18" charset="0"/>
              </a:rPr>
              <a:t>Here we Forecast on whole dataset to check how much my original dataset match with Predicted data.</a:t>
            </a:r>
          </a:p>
        </p:txBody>
      </p:sp>
      <p:sp>
        <p:nvSpPr>
          <p:cNvPr id="8" name="TextBox 7">
            <a:extLst>
              <a:ext uri="{FF2B5EF4-FFF2-40B4-BE49-F238E27FC236}">
                <a16:creationId xmlns:a16="http://schemas.microsoft.com/office/drawing/2014/main" id="{CC5EDA39-5730-0F3A-EDD3-A02E98D996CD}"/>
              </a:ext>
            </a:extLst>
          </p:cNvPr>
          <p:cNvSpPr txBox="1"/>
          <p:nvPr/>
        </p:nvSpPr>
        <p:spPr>
          <a:xfrm>
            <a:off x="1655125" y="231767"/>
            <a:ext cx="6595749" cy="461665"/>
          </a:xfrm>
          <a:prstGeom prst="rect">
            <a:avLst/>
          </a:prstGeom>
          <a:noFill/>
        </p:spPr>
        <p:txBody>
          <a:bodyPr wrap="square">
            <a:spAutoFit/>
          </a:bodyPr>
          <a:lstStyle/>
          <a:p>
            <a:pPr>
              <a:buSzPts val="2800"/>
            </a:pPr>
            <a:r>
              <a:rPr lang="en-US" sz="2400" dirty="0">
                <a:solidFill>
                  <a:schemeClr val="accent5"/>
                </a:solidFill>
                <a:latin typeface="Times New Roman" panose="02020603050405020304" pitchFamily="18" charset="0"/>
                <a:cs typeface="Times New Roman" panose="02020603050405020304" pitchFamily="18" charset="0"/>
              </a:rPr>
              <a:t>Prediction On Entire Data :</a:t>
            </a:r>
          </a:p>
        </p:txBody>
      </p:sp>
      <p:pic>
        <p:nvPicPr>
          <p:cNvPr id="5" name="Picture 2">
            <a:extLst>
              <a:ext uri="{FF2B5EF4-FFF2-40B4-BE49-F238E27FC236}">
                <a16:creationId xmlns:a16="http://schemas.microsoft.com/office/drawing/2014/main" id="{72CC93C9-FAC3-7590-B0C8-5343B83ED4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128" y="892517"/>
            <a:ext cx="8827681" cy="4026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0127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10929347" y="141343"/>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4953004" y="3360915"/>
            <a:ext cx="2479431" cy="246221"/>
          </a:xfrm>
          <a:prstGeom prst="rect">
            <a:avLst/>
          </a:prstGeom>
          <a:noFill/>
        </p:spPr>
        <p:txBody>
          <a:bodyPr wrap="square">
            <a:spAutoFit/>
          </a:bodyPr>
          <a:lstStyle/>
          <a:p>
            <a:pPr>
              <a:buSzPts val="2800"/>
            </a:pPr>
            <a:endParaRPr lang="en-US" sz="1000" dirty="0">
              <a:solidFill>
                <a:schemeClr val="accent5"/>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3E4A633-94FC-63B6-5B4B-B5244DE74E58}"/>
              </a:ext>
            </a:extLst>
          </p:cNvPr>
          <p:cNvSpPr txBox="1"/>
          <p:nvPr/>
        </p:nvSpPr>
        <p:spPr>
          <a:xfrm>
            <a:off x="3696608" y="1494798"/>
            <a:ext cx="2429215" cy="830997"/>
          </a:xfrm>
          <a:prstGeom prst="rect">
            <a:avLst/>
          </a:prstGeom>
          <a:noFill/>
        </p:spPr>
        <p:txBody>
          <a:bodyPr wrap="square">
            <a:spAutoFit/>
          </a:bodyPr>
          <a:lstStyle/>
          <a:p>
            <a:pPr>
              <a:buSzPts val="2800"/>
            </a:pPr>
            <a:endParaRPr lang="en-US" sz="1200" dirty="0">
              <a:solidFill>
                <a:schemeClr val="accent5"/>
              </a:solidFill>
              <a:latin typeface="Times New Roman" panose="02020603050405020304" pitchFamily="18" charset="0"/>
              <a:cs typeface="Times New Roman" panose="02020603050405020304" pitchFamily="18" charset="0"/>
            </a:endParaRPr>
          </a:p>
          <a:p>
            <a:pPr>
              <a:buSzPts val="2800"/>
            </a:pPr>
            <a:endParaRPr lang="en-US" sz="1200" dirty="0">
              <a:solidFill>
                <a:schemeClr val="accent5"/>
              </a:solidFill>
              <a:latin typeface="Times New Roman" panose="02020603050405020304" pitchFamily="18" charset="0"/>
              <a:cs typeface="Times New Roman" panose="02020603050405020304" pitchFamily="18" charset="0"/>
            </a:endParaRPr>
          </a:p>
          <a:p>
            <a:pPr>
              <a:buSzPts val="2800"/>
            </a:pPr>
            <a:endParaRPr lang="en-US" sz="1200" dirty="0">
              <a:solidFill>
                <a:schemeClr val="accent5"/>
              </a:solidFill>
              <a:latin typeface="Times New Roman" panose="02020603050405020304" pitchFamily="18" charset="0"/>
              <a:cs typeface="Times New Roman" panose="02020603050405020304" pitchFamily="18" charset="0"/>
            </a:endParaRPr>
          </a:p>
          <a:p>
            <a:pPr>
              <a:buSzPts val="2800"/>
            </a:pPr>
            <a:endParaRPr lang="en-US" sz="1200" dirty="0">
              <a:solidFill>
                <a:schemeClr val="accent5"/>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74F60CC-D560-4F2C-7A05-505BF4A04D15}"/>
              </a:ext>
            </a:extLst>
          </p:cNvPr>
          <p:cNvSpPr txBox="1"/>
          <p:nvPr/>
        </p:nvSpPr>
        <p:spPr>
          <a:xfrm>
            <a:off x="1613340" y="5072376"/>
            <a:ext cx="8578662" cy="707886"/>
          </a:xfrm>
          <a:prstGeom prst="rect">
            <a:avLst/>
          </a:prstGeom>
          <a:noFill/>
        </p:spPr>
        <p:txBody>
          <a:bodyPr wrap="square">
            <a:spAutoFit/>
          </a:bodyPr>
          <a:lstStyle/>
          <a:p>
            <a:pPr>
              <a:buSzPts val="2800"/>
            </a:pPr>
            <a:r>
              <a:rPr lang="en-US" sz="2000" dirty="0">
                <a:solidFill>
                  <a:schemeClr val="tx1"/>
                </a:solidFill>
                <a:latin typeface="Times New Roman" panose="02020603050405020304" pitchFamily="18" charset="0"/>
                <a:cs typeface="Times New Roman" panose="02020603050405020304" pitchFamily="18" charset="0"/>
              </a:rPr>
              <a:t>After Plotting Forecast for Next 30 days. We see that it forming a seasonal pattern. </a:t>
            </a:r>
          </a:p>
        </p:txBody>
      </p:sp>
      <p:sp>
        <p:nvSpPr>
          <p:cNvPr id="8" name="TextBox 7">
            <a:extLst>
              <a:ext uri="{FF2B5EF4-FFF2-40B4-BE49-F238E27FC236}">
                <a16:creationId xmlns:a16="http://schemas.microsoft.com/office/drawing/2014/main" id="{CC5EDA39-5730-0F3A-EDD3-A02E98D996CD}"/>
              </a:ext>
            </a:extLst>
          </p:cNvPr>
          <p:cNvSpPr txBox="1"/>
          <p:nvPr/>
        </p:nvSpPr>
        <p:spPr>
          <a:xfrm>
            <a:off x="1613339" y="473482"/>
            <a:ext cx="7107875" cy="461665"/>
          </a:xfrm>
          <a:prstGeom prst="rect">
            <a:avLst/>
          </a:prstGeom>
          <a:noFill/>
        </p:spPr>
        <p:txBody>
          <a:bodyPr wrap="square">
            <a:spAutoFit/>
          </a:bodyPr>
          <a:lstStyle/>
          <a:p>
            <a:pPr>
              <a:buSzPts val="2800"/>
            </a:pPr>
            <a:r>
              <a:rPr lang="en-US" sz="2400" b="1" dirty="0">
                <a:solidFill>
                  <a:schemeClr val="accent5"/>
                </a:solidFill>
                <a:latin typeface="Times New Roman" panose="02020603050405020304" pitchFamily="18" charset="0"/>
                <a:cs typeface="Times New Roman" panose="02020603050405020304" pitchFamily="18" charset="0"/>
              </a:rPr>
              <a:t>Forecast For Next 30 Days  :</a:t>
            </a:r>
          </a:p>
        </p:txBody>
      </p:sp>
      <p:pic>
        <p:nvPicPr>
          <p:cNvPr id="1031" name="Picture 7">
            <a:extLst>
              <a:ext uri="{FF2B5EF4-FFF2-40B4-BE49-F238E27FC236}">
                <a16:creationId xmlns:a16="http://schemas.microsoft.com/office/drawing/2014/main" id="{7AC21495-1C3F-42CA-466E-0D4C01256F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3342" y="1431683"/>
            <a:ext cx="8869467" cy="3139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636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10919072" y="100246"/>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4038600" y="2782671"/>
            <a:ext cx="4575517" cy="646331"/>
          </a:xfrm>
          <a:prstGeom prst="rect">
            <a:avLst/>
          </a:prstGeom>
          <a:noFill/>
        </p:spPr>
        <p:txBody>
          <a:bodyPr wrap="square">
            <a:spAutoFit/>
          </a:bodyPr>
          <a:lstStyle/>
          <a:p>
            <a:pPr>
              <a:buSzPts val="2800"/>
            </a:pPr>
            <a:r>
              <a:rPr lang="en-US" sz="3600" b="1" dirty="0">
                <a:solidFill>
                  <a:schemeClr val="accent5"/>
                </a:solidFill>
                <a:latin typeface="Times New Roman" panose="02020603050405020304" pitchFamily="18" charset="0"/>
                <a:cs typeface="Times New Roman" panose="02020603050405020304" pitchFamily="18" charset="0"/>
              </a:rPr>
              <a:t>Let’s See Deployment</a:t>
            </a:r>
            <a:endParaRPr lang="en-US" sz="1050" b="1"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4735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10919072" y="100246"/>
            <a:ext cx="1187051" cy="411359"/>
          </a:xfrm>
          <a:prstGeom prst="rect">
            <a:avLst/>
          </a:prstGeom>
          <a:noFill/>
          <a:ln>
            <a:noFill/>
          </a:ln>
        </p:spPr>
      </p:pic>
      <p:sp>
        <p:nvSpPr>
          <p:cNvPr id="9" name="TextBox 8">
            <a:extLst>
              <a:ext uri="{FF2B5EF4-FFF2-40B4-BE49-F238E27FC236}">
                <a16:creationId xmlns:a16="http://schemas.microsoft.com/office/drawing/2014/main" id="{86EEDE29-80BF-B933-C62C-9F97EA1B23BE}"/>
              </a:ext>
            </a:extLst>
          </p:cNvPr>
          <p:cNvSpPr txBox="1"/>
          <p:nvPr/>
        </p:nvSpPr>
        <p:spPr>
          <a:xfrm>
            <a:off x="2093743" y="5217758"/>
            <a:ext cx="8389064" cy="923330"/>
          </a:xfrm>
          <a:prstGeom prst="rect">
            <a:avLst/>
          </a:prstGeom>
          <a:noFill/>
        </p:spPr>
        <p:txBody>
          <a:bodyPr wrap="square">
            <a:spAutoFit/>
          </a:bodyPr>
          <a:lstStyle/>
          <a:p>
            <a:pPr marL="285735" indent="-285735">
              <a:buSzPts val="2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This is how our production UI look like. </a:t>
            </a:r>
          </a:p>
          <a:p>
            <a:pPr marL="285735" indent="-285735">
              <a:buSzPts val="2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In this UI we make 3 sub categories namely “Forecast for specific date and time”, "Forecast for next 'n' days from selected date", "Forecast using CSV file “.</a:t>
            </a:r>
          </a:p>
        </p:txBody>
      </p:sp>
      <p:pic>
        <p:nvPicPr>
          <p:cNvPr id="3" name="Picture 2">
            <a:extLst>
              <a:ext uri="{FF2B5EF4-FFF2-40B4-BE49-F238E27FC236}">
                <a16:creationId xmlns:a16="http://schemas.microsoft.com/office/drawing/2014/main" id="{C9A25C41-2689-9CE9-FCE9-B20C7D6A878A}"/>
              </a:ext>
            </a:extLst>
          </p:cNvPr>
          <p:cNvPicPr>
            <a:picLocks noChangeAspect="1"/>
          </p:cNvPicPr>
          <p:nvPr/>
        </p:nvPicPr>
        <p:blipFill>
          <a:blip r:embed="rId4"/>
          <a:stretch>
            <a:fillRect/>
          </a:stretch>
        </p:blipFill>
        <p:spPr>
          <a:xfrm>
            <a:off x="1524000" y="787135"/>
            <a:ext cx="9144000" cy="4155090"/>
          </a:xfrm>
          <a:prstGeom prst="rect">
            <a:avLst/>
          </a:prstGeom>
        </p:spPr>
      </p:pic>
    </p:spTree>
    <p:extLst>
      <p:ext uri="{BB962C8B-B14F-4D97-AF65-F5344CB8AC3E}">
        <p14:creationId xmlns:p14="http://schemas.microsoft.com/office/powerpoint/2010/main" val="3644479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10944354" y="100245"/>
            <a:ext cx="1187051" cy="411359"/>
          </a:xfrm>
          <a:prstGeom prst="rect">
            <a:avLst/>
          </a:prstGeom>
          <a:noFill/>
          <a:ln>
            <a:noFill/>
          </a:ln>
        </p:spPr>
      </p:pic>
      <p:sp>
        <p:nvSpPr>
          <p:cNvPr id="4" name="TextBox 3">
            <a:extLst>
              <a:ext uri="{FF2B5EF4-FFF2-40B4-BE49-F238E27FC236}">
                <a16:creationId xmlns:a16="http://schemas.microsoft.com/office/drawing/2014/main" id="{21C7AFAC-AE78-3708-1D52-50862EAD6C4F}"/>
              </a:ext>
            </a:extLst>
          </p:cNvPr>
          <p:cNvSpPr txBox="1"/>
          <p:nvPr/>
        </p:nvSpPr>
        <p:spPr>
          <a:xfrm>
            <a:off x="414393" y="280772"/>
            <a:ext cx="7107875" cy="461665"/>
          </a:xfrm>
          <a:prstGeom prst="rect">
            <a:avLst/>
          </a:prstGeom>
          <a:noFill/>
        </p:spPr>
        <p:txBody>
          <a:bodyPr wrap="square">
            <a:spAutoFit/>
          </a:bodyPr>
          <a:lstStyle/>
          <a:p>
            <a:pPr>
              <a:buSzPts val="2800"/>
            </a:pPr>
            <a:r>
              <a:rPr lang="en-US" sz="2400" b="1" dirty="0">
                <a:solidFill>
                  <a:schemeClr val="accent5"/>
                </a:solidFill>
                <a:latin typeface="Times New Roman" panose="02020603050405020304" pitchFamily="18" charset="0"/>
                <a:cs typeface="Times New Roman" panose="02020603050405020304" pitchFamily="18" charset="0"/>
              </a:rPr>
              <a:t>Forecast For Specific Date and Time :</a:t>
            </a:r>
          </a:p>
        </p:txBody>
      </p:sp>
      <p:pic>
        <p:nvPicPr>
          <p:cNvPr id="5" name="Picture 4">
            <a:extLst>
              <a:ext uri="{FF2B5EF4-FFF2-40B4-BE49-F238E27FC236}">
                <a16:creationId xmlns:a16="http://schemas.microsoft.com/office/drawing/2014/main" id="{24D806E2-BA7E-F6EB-F467-127AF51CE86E}"/>
              </a:ext>
            </a:extLst>
          </p:cNvPr>
          <p:cNvPicPr>
            <a:picLocks noChangeAspect="1"/>
          </p:cNvPicPr>
          <p:nvPr/>
        </p:nvPicPr>
        <p:blipFill>
          <a:blip r:embed="rId4"/>
          <a:stretch>
            <a:fillRect/>
          </a:stretch>
        </p:blipFill>
        <p:spPr>
          <a:xfrm>
            <a:off x="1017142" y="1109608"/>
            <a:ext cx="10520738" cy="5137079"/>
          </a:xfrm>
          <a:prstGeom prst="rect">
            <a:avLst/>
          </a:prstGeom>
        </p:spPr>
      </p:pic>
    </p:spTree>
    <p:extLst>
      <p:ext uri="{BB962C8B-B14F-4D97-AF65-F5344CB8AC3E}">
        <p14:creationId xmlns:p14="http://schemas.microsoft.com/office/powerpoint/2010/main" val="120941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10957003" y="75857"/>
            <a:ext cx="1187051" cy="411359"/>
          </a:xfrm>
          <a:prstGeom prst="rect">
            <a:avLst/>
          </a:prstGeom>
          <a:noFill/>
          <a:ln>
            <a:noFill/>
          </a:ln>
        </p:spPr>
      </p:pic>
      <p:sp>
        <p:nvSpPr>
          <p:cNvPr id="2" name="TextBox 1">
            <a:extLst>
              <a:ext uri="{FF2B5EF4-FFF2-40B4-BE49-F238E27FC236}">
                <a16:creationId xmlns:a16="http://schemas.microsoft.com/office/drawing/2014/main" id="{1954EE98-2545-AC9F-317A-A30E5888BFCA}"/>
              </a:ext>
            </a:extLst>
          </p:cNvPr>
          <p:cNvSpPr txBox="1"/>
          <p:nvPr/>
        </p:nvSpPr>
        <p:spPr>
          <a:xfrm>
            <a:off x="856180" y="-33122"/>
            <a:ext cx="7107875" cy="461665"/>
          </a:xfrm>
          <a:prstGeom prst="rect">
            <a:avLst/>
          </a:prstGeom>
          <a:noFill/>
        </p:spPr>
        <p:txBody>
          <a:bodyPr wrap="square">
            <a:spAutoFit/>
          </a:bodyPr>
          <a:lstStyle/>
          <a:p>
            <a:pPr>
              <a:buSzPts val="2800"/>
            </a:pPr>
            <a:r>
              <a:rPr lang="en-US" sz="2400" b="1" dirty="0">
                <a:solidFill>
                  <a:schemeClr val="accent5"/>
                </a:solidFill>
                <a:latin typeface="Times New Roman" panose="02020603050405020304" pitchFamily="18" charset="0"/>
                <a:cs typeface="Times New Roman" panose="02020603050405020304" pitchFamily="18" charset="0"/>
              </a:rPr>
              <a:t>Forecast for next ‘n’ Days from selected Date :</a:t>
            </a:r>
          </a:p>
        </p:txBody>
      </p:sp>
      <p:pic>
        <p:nvPicPr>
          <p:cNvPr id="5" name="Picture 4">
            <a:extLst>
              <a:ext uri="{FF2B5EF4-FFF2-40B4-BE49-F238E27FC236}">
                <a16:creationId xmlns:a16="http://schemas.microsoft.com/office/drawing/2014/main" id="{41B635D3-AE09-F906-6195-26E63754FCE6}"/>
              </a:ext>
            </a:extLst>
          </p:cNvPr>
          <p:cNvPicPr>
            <a:picLocks noChangeAspect="1"/>
          </p:cNvPicPr>
          <p:nvPr/>
        </p:nvPicPr>
        <p:blipFill>
          <a:blip r:embed="rId4"/>
          <a:stretch>
            <a:fillRect/>
          </a:stretch>
        </p:blipFill>
        <p:spPr>
          <a:xfrm>
            <a:off x="1010292" y="542429"/>
            <a:ext cx="9767299" cy="3879878"/>
          </a:xfrm>
          <a:prstGeom prst="rect">
            <a:avLst/>
          </a:prstGeom>
        </p:spPr>
      </p:pic>
      <p:pic>
        <p:nvPicPr>
          <p:cNvPr id="8" name="Picture 7">
            <a:extLst>
              <a:ext uri="{FF2B5EF4-FFF2-40B4-BE49-F238E27FC236}">
                <a16:creationId xmlns:a16="http://schemas.microsoft.com/office/drawing/2014/main" id="{5943E162-CE53-A2E4-3DF7-79CC9B9F903B}"/>
              </a:ext>
            </a:extLst>
          </p:cNvPr>
          <p:cNvPicPr>
            <a:picLocks noChangeAspect="1"/>
          </p:cNvPicPr>
          <p:nvPr/>
        </p:nvPicPr>
        <p:blipFill>
          <a:blip r:embed="rId5"/>
          <a:stretch>
            <a:fillRect/>
          </a:stretch>
        </p:blipFill>
        <p:spPr>
          <a:xfrm>
            <a:off x="1010292" y="4422307"/>
            <a:ext cx="9767299" cy="2435696"/>
          </a:xfrm>
          <a:prstGeom prst="rect">
            <a:avLst/>
          </a:prstGeom>
        </p:spPr>
      </p:pic>
    </p:spTree>
    <p:extLst>
      <p:ext uri="{BB962C8B-B14F-4D97-AF65-F5344CB8AC3E}">
        <p14:creationId xmlns:p14="http://schemas.microsoft.com/office/powerpoint/2010/main" val="2685445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10929346" y="75092"/>
            <a:ext cx="1187051" cy="411359"/>
          </a:xfrm>
          <a:prstGeom prst="rect">
            <a:avLst/>
          </a:prstGeom>
          <a:noFill/>
          <a:ln>
            <a:noFill/>
          </a:ln>
        </p:spPr>
      </p:pic>
      <p:sp>
        <p:nvSpPr>
          <p:cNvPr id="2" name="TextBox 1">
            <a:extLst>
              <a:ext uri="{FF2B5EF4-FFF2-40B4-BE49-F238E27FC236}">
                <a16:creationId xmlns:a16="http://schemas.microsoft.com/office/drawing/2014/main" id="{51A7903B-FE5B-B79E-7254-A0E1BA23689B}"/>
              </a:ext>
            </a:extLst>
          </p:cNvPr>
          <p:cNvSpPr txBox="1"/>
          <p:nvPr/>
        </p:nvSpPr>
        <p:spPr>
          <a:xfrm>
            <a:off x="1524001" y="49940"/>
            <a:ext cx="7107875" cy="461665"/>
          </a:xfrm>
          <a:prstGeom prst="rect">
            <a:avLst/>
          </a:prstGeom>
          <a:noFill/>
        </p:spPr>
        <p:txBody>
          <a:bodyPr wrap="square">
            <a:spAutoFit/>
          </a:bodyPr>
          <a:lstStyle/>
          <a:p>
            <a:pPr>
              <a:buSzPts val="2800"/>
            </a:pPr>
            <a:r>
              <a:rPr lang="en-US" sz="2400" b="1" dirty="0">
                <a:solidFill>
                  <a:schemeClr val="accent5"/>
                </a:solidFill>
                <a:latin typeface="Times New Roman" panose="02020603050405020304" pitchFamily="18" charset="0"/>
                <a:cs typeface="Times New Roman" panose="02020603050405020304" pitchFamily="18" charset="0"/>
              </a:rPr>
              <a:t>Forecast using a csv file :</a:t>
            </a:r>
          </a:p>
        </p:txBody>
      </p:sp>
      <p:pic>
        <p:nvPicPr>
          <p:cNvPr id="5" name="Picture 4">
            <a:extLst>
              <a:ext uri="{FF2B5EF4-FFF2-40B4-BE49-F238E27FC236}">
                <a16:creationId xmlns:a16="http://schemas.microsoft.com/office/drawing/2014/main" id="{20F10204-E67D-B11C-BDDA-41727A1974D4}"/>
              </a:ext>
            </a:extLst>
          </p:cNvPr>
          <p:cNvPicPr>
            <a:picLocks noChangeAspect="1"/>
          </p:cNvPicPr>
          <p:nvPr/>
        </p:nvPicPr>
        <p:blipFill>
          <a:blip r:embed="rId4"/>
          <a:stretch>
            <a:fillRect/>
          </a:stretch>
        </p:blipFill>
        <p:spPr>
          <a:xfrm>
            <a:off x="1524000" y="511605"/>
            <a:ext cx="9144000" cy="3799789"/>
          </a:xfrm>
          <a:prstGeom prst="rect">
            <a:avLst/>
          </a:prstGeom>
        </p:spPr>
      </p:pic>
      <p:pic>
        <p:nvPicPr>
          <p:cNvPr id="8" name="Picture 7">
            <a:extLst>
              <a:ext uri="{FF2B5EF4-FFF2-40B4-BE49-F238E27FC236}">
                <a16:creationId xmlns:a16="http://schemas.microsoft.com/office/drawing/2014/main" id="{A924A589-951A-1BB6-B075-973E773EC431}"/>
              </a:ext>
            </a:extLst>
          </p:cNvPr>
          <p:cNvPicPr>
            <a:picLocks noChangeAspect="1"/>
          </p:cNvPicPr>
          <p:nvPr/>
        </p:nvPicPr>
        <p:blipFill>
          <a:blip r:embed="rId5"/>
          <a:stretch>
            <a:fillRect/>
          </a:stretch>
        </p:blipFill>
        <p:spPr>
          <a:xfrm>
            <a:off x="1524000" y="4311395"/>
            <a:ext cx="9144000" cy="2563410"/>
          </a:xfrm>
          <a:prstGeom prst="rect">
            <a:avLst/>
          </a:prstGeom>
        </p:spPr>
      </p:pic>
    </p:spTree>
    <p:extLst>
      <p:ext uri="{BB962C8B-B14F-4D97-AF65-F5344CB8AC3E}">
        <p14:creationId xmlns:p14="http://schemas.microsoft.com/office/powerpoint/2010/main" val="502084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52"/>
        <p:cNvGrpSpPr/>
        <p:nvPr/>
      </p:nvGrpSpPr>
      <p:grpSpPr>
        <a:xfrm>
          <a:off x="0" y="0"/>
          <a:ext cx="0" cy="0"/>
          <a:chOff x="0" y="0"/>
          <a:chExt cx="0" cy="0"/>
        </a:xfrm>
      </p:grpSpPr>
      <p:pic>
        <p:nvPicPr>
          <p:cNvPr id="454" name="Google Shape;454;p15"/>
          <p:cNvPicPr preferRelativeResize="0"/>
          <p:nvPr/>
        </p:nvPicPr>
        <p:blipFill rotWithShape="1">
          <a:blip r:embed="rId3">
            <a:alphaModFix/>
          </a:blip>
          <a:srcRect/>
          <a:stretch/>
        </p:blipFill>
        <p:spPr>
          <a:xfrm>
            <a:off x="10929346" y="79698"/>
            <a:ext cx="1187051" cy="411359"/>
          </a:xfrm>
          <a:prstGeom prst="rect">
            <a:avLst/>
          </a:prstGeom>
          <a:noFill/>
          <a:ln>
            <a:noFill/>
          </a:ln>
        </p:spPr>
      </p:pic>
      <p:sp>
        <p:nvSpPr>
          <p:cNvPr id="3" name="TextBox 2">
            <a:extLst>
              <a:ext uri="{FF2B5EF4-FFF2-40B4-BE49-F238E27FC236}">
                <a16:creationId xmlns:a16="http://schemas.microsoft.com/office/drawing/2014/main" id="{3F5D873D-A732-E059-6816-FEB5F83E784F}"/>
              </a:ext>
            </a:extLst>
          </p:cNvPr>
          <p:cNvSpPr txBox="1"/>
          <p:nvPr/>
        </p:nvSpPr>
        <p:spPr>
          <a:xfrm>
            <a:off x="4953004" y="2905784"/>
            <a:ext cx="2479431" cy="584775"/>
          </a:xfrm>
          <a:prstGeom prst="rect">
            <a:avLst/>
          </a:prstGeom>
          <a:noFill/>
        </p:spPr>
        <p:txBody>
          <a:bodyPr wrap="square">
            <a:spAutoFit/>
          </a:bodyPr>
          <a:lstStyle/>
          <a:p>
            <a:pPr>
              <a:buSzPts val="2800"/>
            </a:pPr>
            <a:r>
              <a:rPr lang="en-US" sz="3200" b="1" dirty="0">
                <a:solidFill>
                  <a:schemeClr val="accent5"/>
                </a:solidFill>
                <a:latin typeface="Times New Roman" panose="02020603050405020304" pitchFamily="18" charset="0"/>
                <a:cs typeface="Times New Roman" panose="02020603050405020304" pitchFamily="18" charset="0"/>
              </a:rPr>
              <a:t>Thank You !</a:t>
            </a:r>
            <a:endParaRPr lang="en-US" sz="1000"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3385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60"/>
        <p:cNvGrpSpPr/>
        <p:nvPr/>
      </p:nvGrpSpPr>
      <p:grpSpPr>
        <a:xfrm>
          <a:off x="0" y="0"/>
          <a:ext cx="0" cy="0"/>
          <a:chOff x="0" y="0"/>
          <a:chExt cx="0" cy="0"/>
        </a:xfrm>
      </p:grpSpPr>
      <p:sp>
        <p:nvSpPr>
          <p:cNvPr id="361" name="Google Shape;361;p4"/>
          <p:cNvSpPr txBox="1"/>
          <p:nvPr/>
        </p:nvSpPr>
        <p:spPr>
          <a:xfrm>
            <a:off x="2596678" y="2698431"/>
            <a:ext cx="6998652" cy="646290"/>
          </a:xfrm>
          <a:prstGeom prst="rect">
            <a:avLst/>
          </a:prstGeom>
          <a:noFill/>
          <a:ln>
            <a:noFill/>
          </a:ln>
        </p:spPr>
        <p:txBody>
          <a:bodyPr spcFirstLastPara="1" wrap="square" lIns="91425" tIns="45700" rIns="91425" bIns="45700" anchor="t" anchorCtr="0">
            <a:spAutoFit/>
          </a:bodyPr>
          <a:lstStyle/>
          <a:p>
            <a:pPr>
              <a:buSzPts val="2800"/>
            </a:pPr>
            <a:r>
              <a:rPr lang="en-US" sz="3600" b="1" dirty="0">
                <a:solidFill>
                  <a:schemeClr val="accent5"/>
                </a:solidFill>
                <a:latin typeface="Times New Roman" panose="02020603050405020304" pitchFamily="18" charset="0"/>
                <a:cs typeface="Times New Roman" panose="02020603050405020304" pitchFamily="18" charset="0"/>
              </a:rPr>
              <a:t>Exploratory Data Analysis (EDA)</a:t>
            </a:r>
            <a:endParaRPr sz="3600" dirty="0">
              <a:solidFill>
                <a:schemeClr val="accent5"/>
              </a:solidFill>
              <a:latin typeface="Times New Roman" panose="02020603050405020304" pitchFamily="18" charset="0"/>
              <a:cs typeface="Times New Roman" panose="02020603050405020304" pitchFamily="18" charset="0"/>
            </a:endParaRPr>
          </a:p>
        </p:txBody>
      </p:sp>
      <p:pic>
        <p:nvPicPr>
          <p:cNvPr id="362" name="Google Shape;362;p4"/>
          <p:cNvPicPr preferRelativeResize="0"/>
          <p:nvPr/>
        </p:nvPicPr>
        <p:blipFill rotWithShape="1">
          <a:blip r:embed="rId3">
            <a:alphaModFix/>
          </a:blip>
          <a:srcRect/>
          <a:stretch/>
        </p:blipFill>
        <p:spPr>
          <a:xfrm>
            <a:off x="10908798" y="89972"/>
            <a:ext cx="1187051" cy="4113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66"/>
        <p:cNvGrpSpPr/>
        <p:nvPr/>
      </p:nvGrpSpPr>
      <p:grpSpPr>
        <a:xfrm>
          <a:off x="0" y="0"/>
          <a:ext cx="0" cy="0"/>
          <a:chOff x="0" y="0"/>
          <a:chExt cx="0" cy="0"/>
        </a:xfrm>
      </p:grpSpPr>
      <p:sp>
        <p:nvSpPr>
          <p:cNvPr id="367" name="Google Shape;367;p5"/>
          <p:cNvSpPr txBox="1"/>
          <p:nvPr/>
        </p:nvSpPr>
        <p:spPr>
          <a:xfrm>
            <a:off x="1637276" y="170126"/>
            <a:ext cx="3842275" cy="523180"/>
          </a:xfrm>
          <a:prstGeom prst="rect">
            <a:avLst/>
          </a:prstGeom>
          <a:noFill/>
          <a:ln>
            <a:noFill/>
          </a:ln>
        </p:spPr>
        <p:txBody>
          <a:bodyPr spcFirstLastPara="1" wrap="square" lIns="91425" tIns="45700" rIns="91425" bIns="45700" anchor="t" anchorCtr="0">
            <a:spAutoFit/>
          </a:bodyPr>
          <a:lstStyle/>
          <a:p>
            <a:pPr>
              <a:buSzPts val="2800"/>
            </a:pPr>
            <a:r>
              <a:rPr lang="en-US" sz="2800" b="1" dirty="0">
                <a:solidFill>
                  <a:schemeClr val="accent5"/>
                </a:solidFill>
                <a:latin typeface="Times New Roman" panose="02020603050405020304" pitchFamily="18" charset="0"/>
                <a:cs typeface="Times New Roman" panose="02020603050405020304" pitchFamily="18" charset="0"/>
              </a:rPr>
              <a:t>Overview of Dataset :</a:t>
            </a:r>
            <a:endParaRPr sz="2800" dirty="0">
              <a:solidFill>
                <a:schemeClr val="accent5"/>
              </a:solidFill>
              <a:latin typeface="Times New Roman" panose="02020603050405020304" pitchFamily="18" charset="0"/>
              <a:cs typeface="Times New Roman" panose="02020603050405020304" pitchFamily="18" charset="0"/>
            </a:endParaRPr>
          </a:p>
        </p:txBody>
      </p:sp>
      <p:pic>
        <p:nvPicPr>
          <p:cNvPr id="369" name="Google Shape;369;p5"/>
          <p:cNvPicPr preferRelativeResize="0"/>
          <p:nvPr/>
        </p:nvPicPr>
        <p:blipFill rotWithShape="1">
          <a:blip r:embed="rId3">
            <a:alphaModFix/>
          </a:blip>
          <a:srcRect/>
          <a:stretch/>
        </p:blipFill>
        <p:spPr>
          <a:xfrm>
            <a:off x="10908798" y="98207"/>
            <a:ext cx="1187051" cy="411359"/>
          </a:xfrm>
          <a:prstGeom prst="rect">
            <a:avLst/>
          </a:prstGeom>
          <a:noFill/>
          <a:ln>
            <a:noFill/>
          </a:ln>
        </p:spPr>
      </p:pic>
      <p:sp>
        <p:nvSpPr>
          <p:cNvPr id="4" name="Google Shape;371;p5">
            <a:extLst>
              <a:ext uri="{FF2B5EF4-FFF2-40B4-BE49-F238E27FC236}">
                <a16:creationId xmlns:a16="http://schemas.microsoft.com/office/drawing/2014/main" id="{F5FF6BAC-BBC6-4F9F-60E0-FB6F2BFB2784}"/>
              </a:ext>
            </a:extLst>
          </p:cNvPr>
          <p:cNvSpPr txBox="1"/>
          <p:nvPr/>
        </p:nvSpPr>
        <p:spPr>
          <a:xfrm>
            <a:off x="1657051" y="764898"/>
            <a:ext cx="8451656" cy="1754286"/>
          </a:xfrm>
          <a:prstGeom prst="rect">
            <a:avLst/>
          </a:prstGeom>
          <a:noFill/>
          <a:ln>
            <a:noFill/>
          </a:ln>
        </p:spPr>
        <p:txBody>
          <a:bodyPr spcFirstLastPara="1" wrap="square" lIns="91425" tIns="45700" rIns="91425" bIns="45700" anchor="t" anchorCtr="0">
            <a:spAutoFit/>
          </a:bodyPr>
          <a:lstStyle/>
          <a:p>
            <a:pPr marL="285735" indent="-285735">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In our dataset there are </a:t>
            </a:r>
            <a:r>
              <a:rPr lang="en-US" sz="1800" b="1" dirty="0">
                <a:solidFill>
                  <a:schemeClr val="dk1"/>
                </a:solidFill>
                <a:latin typeface="Times New Roman" panose="02020603050405020304" pitchFamily="18" charset="0"/>
                <a:cs typeface="Times New Roman" panose="02020603050405020304" pitchFamily="18" charset="0"/>
                <a:sym typeface="Century Gothic"/>
              </a:rPr>
              <a:t>143207</a:t>
            </a:r>
            <a:r>
              <a:rPr lang="en-US" sz="1800" dirty="0">
                <a:solidFill>
                  <a:schemeClr val="dk1"/>
                </a:solidFill>
                <a:latin typeface="Times New Roman" panose="02020603050405020304" pitchFamily="18" charset="0"/>
                <a:cs typeface="Times New Roman" panose="02020603050405020304" pitchFamily="18" charset="0"/>
                <a:sym typeface="Century Gothic"/>
              </a:rPr>
              <a:t> observations and two columns namely Datetime and PJMW_MW.</a:t>
            </a:r>
          </a:p>
          <a:p>
            <a:pPr marL="285735" indent="-285735">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The data is in datetime format. One day has 24 observations of at interval of 1 hours each.</a:t>
            </a:r>
          </a:p>
          <a:p>
            <a:pPr marL="285735" indent="-285735">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The data starts from </a:t>
            </a:r>
            <a:r>
              <a:rPr lang="en-IN" sz="1800" b="1" u="sng" dirty="0">
                <a:latin typeface="Times New Roman" panose="02020603050405020304" pitchFamily="18" charset="0"/>
                <a:cs typeface="Times New Roman" panose="02020603050405020304" pitchFamily="18" charset="0"/>
              </a:rPr>
              <a:t>2002-04-01</a:t>
            </a:r>
            <a:r>
              <a:rPr lang="en-IN" sz="1800" dirty="0">
                <a:latin typeface="Times New Roman" panose="02020603050405020304" pitchFamily="18" charset="0"/>
                <a:cs typeface="Times New Roman" panose="02020603050405020304" pitchFamily="18" charset="0"/>
              </a:rPr>
              <a:t> to </a:t>
            </a:r>
            <a:r>
              <a:rPr lang="en-IN" sz="1800" b="1" u="sng" dirty="0">
                <a:latin typeface="Times New Roman" panose="02020603050405020304" pitchFamily="18" charset="0"/>
                <a:cs typeface="Times New Roman" panose="02020603050405020304" pitchFamily="18" charset="0"/>
              </a:rPr>
              <a:t>2018-08-03</a:t>
            </a:r>
            <a:r>
              <a:rPr lang="en-IN" sz="1800" b="1" dirty="0">
                <a:latin typeface="Times New Roman" panose="02020603050405020304" pitchFamily="18" charset="0"/>
                <a:cs typeface="Times New Roman" panose="02020603050405020304" pitchFamily="18" charset="0"/>
              </a:rPr>
              <a:t>.</a:t>
            </a:r>
          </a:p>
          <a:p>
            <a:pPr marL="285735" indent="-285735">
              <a:buSzPts val="180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PJMW_MW column has energy consumption in </a:t>
            </a:r>
            <a:r>
              <a:rPr lang="en-IN" sz="1800" b="1" dirty="0">
                <a:latin typeface="Times New Roman" panose="02020603050405020304" pitchFamily="18" charset="0"/>
                <a:cs typeface="Times New Roman" panose="02020603050405020304" pitchFamily="18" charset="0"/>
              </a:rPr>
              <a:t>Megawatts</a:t>
            </a:r>
            <a:r>
              <a:rPr lang="en-IN" sz="18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MW</a:t>
            </a:r>
            <a:r>
              <a:rPr lang="en-IN" sz="1800" dirty="0">
                <a:latin typeface="Times New Roman" panose="02020603050405020304" pitchFamily="18" charset="0"/>
                <a:cs typeface="Times New Roman" panose="02020603050405020304" pitchFamily="18" charset="0"/>
              </a:rPr>
              <a:t>).</a:t>
            </a:r>
            <a:endParaRPr sz="1800" dirty="0">
              <a:latin typeface="Times New Roman" panose="02020603050405020304" pitchFamily="18" charset="0"/>
              <a:cs typeface="Times New Roman" panose="02020603050405020304" pitchFamily="18" charset="0"/>
            </a:endParaRPr>
          </a:p>
        </p:txBody>
      </p:sp>
      <p:graphicFrame>
        <p:nvGraphicFramePr>
          <p:cNvPr id="12" name="Table 11">
            <a:extLst>
              <a:ext uri="{FF2B5EF4-FFF2-40B4-BE49-F238E27FC236}">
                <a16:creationId xmlns:a16="http://schemas.microsoft.com/office/drawing/2014/main" id="{7E5DAF36-B086-D541-C586-F9C4CB8B1A7A}"/>
              </a:ext>
            </a:extLst>
          </p:cNvPr>
          <p:cNvGraphicFramePr>
            <a:graphicFrameLocks noGrp="1"/>
          </p:cNvGraphicFramePr>
          <p:nvPr>
            <p:extLst>
              <p:ext uri="{D42A27DB-BD31-4B8C-83A1-F6EECF244321}">
                <p14:modId xmlns:p14="http://schemas.microsoft.com/office/powerpoint/2010/main" val="3243793304"/>
              </p:ext>
            </p:extLst>
          </p:nvPr>
        </p:nvGraphicFramePr>
        <p:xfrm>
          <a:off x="1709198" y="2736682"/>
          <a:ext cx="5581845" cy="3840480"/>
        </p:xfrm>
        <a:graphic>
          <a:graphicData uri="http://schemas.openxmlformats.org/drawingml/2006/table">
            <a:tbl>
              <a:tblPr/>
              <a:tblGrid>
                <a:gridCol w="1860615">
                  <a:extLst>
                    <a:ext uri="{9D8B030D-6E8A-4147-A177-3AD203B41FA5}">
                      <a16:colId xmlns:a16="http://schemas.microsoft.com/office/drawing/2014/main" val="4200741268"/>
                    </a:ext>
                  </a:extLst>
                </a:gridCol>
                <a:gridCol w="1860615">
                  <a:extLst>
                    <a:ext uri="{9D8B030D-6E8A-4147-A177-3AD203B41FA5}">
                      <a16:colId xmlns:a16="http://schemas.microsoft.com/office/drawing/2014/main" val="3945735026"/>
                    </a:ext>
                  </a:extLst>
                </a:gridCol>
                <a:gridCol w="1860615">
                  <a:extLst>
                    <a:ext uri="{9D8B030D-6E8A-4147-A177-3AD203B41FA5}">
                      <a16:colId xmlns:a16="http://schemas.microsoft.com/office/drawing/2014/main" val="481841852"/>
                    </a:ext>
                  </a:extLst>
                </a:gridCol>
              </a:tblGrid>
              <a:tr h="320040">
                <a:tc>
                  <a:txBody>
                    <a:bodyPr/>
                    <a:lstStyle/>
                    <a:p>
                      <a:endParaRPr lang="en-IN" sz="1500">
                        <a:effectLst/>
                        <a:latin typeface="+mj-lt"/>
                      </a:endParaRPr>
                    </a:p>
                  </a:txBody>
                  <a:tcPr anchor="ctr">
                    <a:lnL>
                      <a:noFill/>
                    </a:lnL>
                    <a:lnR>
                      <a:noFill/>
                    </a:lnR>
                    <a:lnT>
                      <a:noFill/>
                    </a:lnT>
                    <a:lnB>
                      <a:noFill/>
                    </a:lnB>
                    <a:solidFill>
                      <a:srgbClr val="FFFFFF"/>
                    </a:solidFill>
                  </a:tcPr>
                </a:tc>
                <a:tc>
                  <a:txBody>
                    <a:bodyPr/>
                    <a:lstStyle/>
                    <a:p>
                      <a:r>
                        <a:rPr lang="en-IN" sz="1500" b="1" i="0" dirty="0">
                          <a:solidFill>
                            <a:srgbClr val="000000"/>
                          </a:solidFill>
                          <a:effectLst/>
                          <a:latin typeface="+mj-lt"/>
                        </a:rPr>
                        <a:t>Datetime</a:t>
                      </a:r>
                      <a:endParaRPr lang="en-IN" sz="1500" dirty="0">
                        <a:effectLst/>
                        <a:latin typeface="+mj-lt"/>
                      </a:endParaRPr>
                    </a:p>
                  </a:txBody>
                  <a:tcPr anchor="ctr">
                    <a:lnL>
                      <a:noFill/>
                    </a:lnL>
                    <a:lnR>
                      <a:noFill/>
                    </a:lnR>
                    <a:lnT>
                      <a:noFill/>
                    </a:lnT>
                    <a:lnB>
                      <a:noFill/>
                    </a:lnB>
                    <a:solidFill>
                      <a:srgbClr val="FFFFFF"/>
                    </a:solidFill>
                  </a:tcPr>
                </a:tc>
                <a:tc>
                  <a:txBody>
                    <a:bodyPr/>
                    <a:lstStyle/>
                    <a:p>
                      <a:r>
                        <a:rPr lang="en-IN" sz="1500" b="1" i="0" dirty="0">
                          <a:solidFill>
                            <a:srgbClr val="000000"/>
                          </a:solidFill>
                          <a:effectLst/>
                          <a:latin typeface="+mj-lt"/>
                        </a:rPr>
                        <a:t>PJMW_MW</a:t>
                      </a:r>
                      <a:endParaRPr lang="en-IN" sz="1500" dirty="0">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3605356211"/>
                  </a:ext>
                </a:extLst>
              </a:tr>
              <a:tr h="320040">
                <a:tc>
                  <a:txBody>
                    <a:bodyPr/>
                    <a:lstStyle/>
                    <a:p>
                      <a:r>
                        <a:rPr lang="en-IN" sz="1500" b="1" i="0" dirty="0">
                          <a:solidFill>
                            <a:srgbClr val="000000"/>
                          </a:solidFill>
                          <a:effectLst/>
                          <a:latin typeface="+mj-lt"/>
                        </a:rPr>
                        <a:t>0</a:t>
                      </a:r>
                      <a:endParaRPr lang="en-IN" sz="1500" dirty="0">
                        <a:effectLst/>
                        <a:latin typeface="+mj-lt"/>
                      </a:endParaRPr>
                    </a:p>
                  </a:txBody>
                  <a:tcPr anchor="ctr">
                    <a:lnL>
                      <a:noFill/>
                    </a:lnL>
                    <a:lnR>
                      <a:noFill/>
                    </a:lnR>
                    <a:lnT>
                      <a:noFill/>
                    </a:lnT>
                    <a:lnB>
                      <a:noFill/>
                    </a:lnB>
                    <a:solidFill>
                      <a:srgbClr val="F5F5F5"/>
                    </a:solidFill>
                  </a:tcPr>
                </a:tc>
                <a:tc>
                  <a:txBody>
                    <a:bodyPr/>
                    <a:lstStyle/>
                    <a:p>
                      <a:r>
                        <a:rPr lang="en-IN" sz="1500" b="0" i="0" dirty="0">
                          <a:solidFill>
                            <a:srgbClr val="000000"/>
                          </a:solidFill>
                          <a:effectLst/>
                          <a:latin typeface="+mj-lt"/>
                        </a:rPr>
                        <a:t>2002-04-01 01:00:00</a:t>
                      </a:r>
                      <a:endParaRPr lang="en-IN" sz="1500" dirty="0">
                        <a:effectLst/>
                        <a:latin typeface="+mj-lt"/>
                      </a:endParaRPr>
                    </a:p>
                  </a:txBody>
                  <a:tcPr anchor="ctr">
                    <a:lnL>
                      <a:noFill/>
                    </a:lnL>
                    <a:lnR>
                      <a:noFill/>
                    </a:lnR>
                    <a:lnT>
                      <a:noFill/>
                    </a:lnT>
                    <a:lnB>
                      <a:noFill/>
                    </a:lnB>
                    <a:solidFill>
                      <a:srgbClr val="F5F5F5"/>
                    </a:solidFill>
                  </a:tcPr>
                </a:tc>
                <a:tc>
                  <a:txBody>
                    <a:bodyPr/>
                    <a:lstStyle/>
                    <a:p>
                      <a:r>
                        <a:rPr lang="en-IN" sz="1500" b="0" i="0">
                          <a:solidFill>
                            <a:srgbClr val="000000"/>
                          </a:solidFill>
                          <a:effectLst/>
                          <a:latin typeface="+mj-lt"/>
                        </a:rPr>
                        <a:t>4374</a:t>
                      </a:r>
                      <a:endParaRPr lang="en-IN" sz="1500">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1018926602"/>
                  </a:ext>
                </a:extLst>
              </a:tr>
              <a:tr h="320040">
                <a:tc>
                  <a:txBody>
                    <a:bodyPr/>
                    <a:lstStyle/>
                    <a:p>
                      <a:r>
                        <a:rPr lang="en-IN" sz="1500" b="1" i="0">
                          <a:solidFill>
                            <a:srgbClr val="000000"/>
                          </a:solidFill>
                          <a:effectLst/>
                          <a:latin typeface="+mj-lt"/>
                        </a:rPr>
                        <a:t>1</a:t>
                      </a:r>
                      <a:endParaRPr lang="en-IN" sz="1500">
                        <a:effectLst/>
                        <a:latin typeface="+mj-lt"/>
                      </a:endParaRPr>
                    </a:p>
                  </a:txBody>
                  <a:tcPr anchor="ctr">
                    <a:lnL>
                      <a:noFill/>
                    </a:lnL>
                    <a:lnR>
                      <a:noFill/>
                    </a:lnR>
                    <a:lnT>
                      <a:noFill/>
                    </a:lnT>
                    <a:lnB>
                      <a:noFill/>
                    </a:lnB>
                    <a:solidFill>
                      <a:srgbClr val="FFFFFF"/>
                    </a:solidFill>
                  </a:tcPr>
                </a:tc>
                <a:tc>
                  <a:txBody>
                    <a:bodyPr/>
                    <a:lstStyle/>
                    <a:p>
                      <a:r>
                        <a:rPr lang="en-IN" sz="1500" b="0" i="0" dirty="0">
                          <a:solidFill>
                            <a:srgbClr val="000000"/>
                          </a:solidFill>
                          <a:effectLst/>
                          <a:latin typeface="+mj-lt"/>
                        </a:rPr>
                        <a:t>2002-04-01 02:00:00</a:t>
                      </a:r>
                      <a:endParaRPr lang="en-IN" sz="1500" dirty="0">
                        <a:effectLst/>
                        <a:latin typeface="+mj-lt"/>
                      </a:endParaRPr>
                    </a:p>
                  </a:txBody>
                  <a:tcPr anchor="ctr">
                    <a:lnL>
                      <a:noFill/>
                    </a:lnL>
                    <a:lnR>
                      <a:noFill/>
                    </a:lnR>
                    <a:lnT>
                      <a:noFill/>
                    </a:lnT>
                    <a:lnB>
                      <a:noFill/>
                    </a:lnB>
                    <a:solidFill>
                      <a:srgbClr val="FFFFFF"/>
                    </a:solidFill>
                  </a:tcPr>
                </a:tc>
                <a:tc>
                  <a:txBody>
                    <a:bodyPr/>
                    <a:lstStyle/>
                    <a:p>
                      <a:r>
                        <a:rPr lang="en-IN" sz="1500" b="0" i="0">
                          <a:solidFill>
                            <a:srgbClr val="000000"/>
                          </a:solidFill>
                          <a:effectLst/>
                          <a:latin typeface="+mj-lt"/>
                        </a:rPr>
                        <a:t>4306</a:t>
                      </a:r>
                      <a:endParaRPr lang="en-IN" sz="1500">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2221270515"/>
                  </a:ext>
                </a:extLst>
              </a:tr>
              <a:tr h="320040">
                <a:tc>
                  <a:txBody>
                    <a:bodyPr/>
                    <a:lstStyle/>
                    <a:p>
                      <a:r>
                        <a:rPr lang="en-IN" sz="1500" b="1" i="0">
                          <a:solidFill>
                            <a:srgbClr val="000000"/>
                          </a:solidFill>
                          <a:effectLst/>
                          <a:latin typeface="+mj-lt"/>
                        </a:rPr>
                        <a:t>2</a:t>
                      </a:r>
                      <a:endParaRPr lang="en-IN" sz="1500">
                        <a:effectLst/>
                        <a:latin typeface="+mj-lt"/>
                      </a:endParaRPr>
                    </a:p>
                  </a:txBody>
                  <a:tcPr anchor="ctr">
                    <a:lnL>
                      <a:noFill/>
                    </a:lnL>
                    <a:lnR>
                      <a:noFill/>
                    </a:lnR>
                    <a:lnT>
                      <a:noFill/>
                    </a:lnT>
                    <a:lnB>
                      <a:noFill/>
                    </a:lnB>
                    <a:solidFill>
                      <a:srgbClr val="F5F5F5"/>
                    </a:solidFill>
                  </a:tcPr>
                </a:tc>
                <a:tc>
                  <a:txBody>
                    <a:bodyPr/>
                    <a:lstStyle/>
                    <a:p>
                      <a:r>
                        <a:rPr lang="en-IN" sz="1500" b="0" i="0">
                          <a:solidFill>
                            <a:srgbClr val="000000"/>
                          </a:solidFill>
                          <a:effectLst/>
                          <a:latin typeface="+mj-lt"/>
                        </a:rPr>
                        <a:t>2002-04-01 03:00:00</a:t>
                      </a:r>
                      <a:endParaRPr lang="en-IN" sz="1500">
                        <a:effectLst/>
                        <a:latin typeface="+mj-lt"/>
                      </a:endParaRPr>
                    </a:p>
                  </a:txBody>
                  <a:tcPr anchor="ctr">
                    <a:lnL>
                      <a:noFill/>
                    </a:lnL>
                    <a:lnR>
                      <a:noFill/>
                    </a:lnR>
                    <a:lnT>
                      <a:noFill/>
                    </a:lnT>
                    <a:lnB>
                      <a:noFill/>
                    </a:lnB>
                    <a:solidFill>
                      <a:srgbClr val="F5F5F5"/>
                    </a:solidFill>
                  </a:tcPr>
                </a:tc>
                <a:tc>
                  <a:txBody>
                    <a:bodyPr/>
                    <a:lstStyle/>
                    <a:p>
                      <a:r>
                        <a:rPr lang="en-IN" sz="1500" b="0" i="0">
                          <a:solidFill>
                            <a:srgbClr val="000000"/>
                          </a:solidFill>
                          <a:effectLst/>
                          <a:latin typeface="+mj-lt"/>
                        </a:rPr>
                        <a:t>4322</a:t>
                      </a:r>
                      <a:endParaRPr lang="en-IN" sz="1500">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1620961111"/>
                  </a:ext>
                </a:extLst>
              </a:tr>
              <a:tr h="320040">
                <a:tc>
                  <a:txBody>
                    <a:bodyPr/>
                    <a:lstStyle/>
                    <a:p>
                      <a:r>
                        <a:rPr lang="en-IN" sz="1500" b="1" i="0">
                          <a:solidFill>
                            <a:srgbClr val="000000"/>
                          </a:solidFill>
                          <a:effectLst/>
                          <a:latin typeface="+mj-lt"/>
                        </a:rPr>
                        <a:t>3</a:t>
                      </a:r>
                      <a:endParaRPr lang="en-IN" sz="1500">
                        <a:effectLst/>
                        <a:latin typeface="+mj-lt"/>
                      </a:endParaRPr>
                    </a:p>
                  </a:txBody>
                  <a:tcPr anchor="ctr">
                    <a:lnL>
                      <a:noFill/>
                    </a:lnL>
                    <a:lnR>
                      <a:noFill/>
                    </a:lnR>
                    <a:lnT>
                      <a:noFill/>
                    </a:lnT>
                    <a:lnB>
                      <a:noFill/>
                    </a:lnB>
                    <a:solidFill>
                      <a:srgbClr val="FFFFFF"/>
                    </a:solidFill>
                  </a:tcPr>
                </a:tc>
                <a:tc>
                  <a:txBody>
                    <a:bodyPr/>
                    <a:lstStyle/>
                    <a:p>
                      <a:r>
                        <a:rPr lang="en-IN" sz="1500" b="0" i="0" dirty="0">
                          <a:solidFill>
                            <a:srgbClr val="000000"/>
                          </a:solidFill>
                          <a:effectLst/>
                          <a:latin typeface="+mj-lt"/>
                        </a:rPr>
                        <a:t>2002-04-01 04:00:00</a:t>
                      </a:r>
                      <a:endParaRPr lang="en-IN" sz="1500" dirty="0">
                        <a:effectLst/>
                        <a:latin typeface="+mj-lt"/>
                      </a:endParaRPr>
                    </a:p>
                  </a:txBody>
                  <a:tcPr anchor="ctr">
                    <a:lnL>
                      <a:noFill/>
                    </a:lnL>
                    <a:lnR>
                      <a:noFill/>
                    </a:lnR>
                    <a:lnT>
                      <a:noFill/>
                    </a:lnT>
                    <a:lnB>
                      <a:noFill/>
                    </a:lnB>
                    <a:solidFill>
                      <a:srgbClr val="FFFFFF"/>
                    </a:solidFill>
                  </a:tcPr>
                </a:tc>
                <a:tc>
                  <a:txBody>
                    <a:bodyPr/>
                    <a:lstStyle/>
                    <a:p>
                      <a:r>
                        <a:rPr lang="en-IN" sz="1500" b="0" i="0" dirty="0">
                          <a:solidFill>
                            <a:srgbClr val="000000"/>
                          </a:solidFill>
                          <a:effectLst/>
                          <a:latin typeface="+mj-lt"/>
                        </a:rPr>
                        <a:t>4359</a:t>
                      </a:r>
                      <a:endParaRPr lang="en-IN" sz="1500" dirty="0">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1920307090"/>
                  </a:ext>
                </a:extLst>
              </a:tr>
              <a:tr h="320040">
                <a:tc>
                  <a:txBody>
                    <a:bodyPr/>
                    <a:lstStyle/>
                    <a:p>
                      <a:r>
                        <a:rPr lang="en-IN" sz="1500" b="1" i="0">
                          <a:solidFill>
                            <a:srgbClr val="000000"/>
                          </a:solidFill>
                          <a:effectLst/>
                          <a:latin typeface="+mj-lt"/>
                        </a:rPr>
                        <a:t>4</a:t>
                      </a:r>
                      <a:endParaRPr lang="en-IN" sz="1500">
                        <a:effectLst/>
                        <a:latin typeface="+mj-lt"/>
                      </a:endParaRPr>
                    </a:p>
                  </a:txBody>
                  <a:tcPr anchor="ctr">
                    <a:lnL>
                      <a:noFill/>
                    </a:lnL>
                    <a:lnR>
                      <a:noFill/>
                    </a:lnR>
                    <a:lnT>
                      <a:noFill/>
                    </a:lnT>
                    <a:lnB>
                      <a:noFill/>
                    </a:lnB>
                    <a:solidFill>
                      <a:srgbClr val="F5F5F5"/>
                    </a:solidFill>
                  </a:tcPr>
                </a:tc>
                <a:tc>
                  <a:txBody>
                    <a:bodyPr/>
                    <a:lstStyle/>
                    <a:p>
                      <a:r>
                        <a:rPr lang="en-IN" sz="1500" b="0" i="0">
                          <a:solidFill>
                            <a:srgbClr val="000000"/>
                          </a:solidFill>
                          <a:effectLst/>
                          <a:latin typeface="+mj-lt"/>
                        </a:rPr>
                        <a:t>2002-04-01 05:00:00</a:t>
                      </a:r>
                      <a:endParaRPr lang="en-IN" sz="1500">
                        <a:effectLst/>
                        <a:latin typeface="+mj-lt"/>
                      </a:endParaRPr>
                    </a:p>
                  </a:txBody>
                  <a:tcPr anchor="ctr">
                    <a:lnL>
                      <a:noFill/>
                    </a:lnL>
                    <a:lnR>
                      <a:noFill/>
                    </a:lnR>
                    <a:lnT>
                      <a:noFill/>
                    </a:lnT>
                    <a:lnB>
                      <a:noFill/>
                    </a:lnB>
                    <a:solidFill>
                      <a:srgbClr val="F5F5F5"/>
                    </a:solidFill>
                  </a:tcPr>
                </a:tc>
                <a:tc>
                  <a:txBody>
                    <a:bodyPr/>
                    <a:lstStyle/>
                    <a:p>
                      <a:r>
                        <a:rPr lang="en-IN" sz="1500" b="0" i="0" dirty="0">
                          <a:solidFill>
                            <a:srgbClr val="000000"/>
                          </a:solidFill>
                          <a:effectLst/>
                          <a:latin typeface="+mj-lt"/>
                        </a:rPr>
                        <a:t>4436</a:t>
                      </a:r>
                      <a:endParaRPr lang="en-IN" sz="1500" dirty="0">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837834347"/>
                  </a:ext>
                </a:extLst>
              </a:tr>
              <a:tr h="320040">
                <a:tc>
                  <a:txBody>
                    <a:bodyPr/>
                    <a:lstStyle/>
                    <a:p>
                      <a:r>
                        <a:rPr lang="en-IN" sz="1500" b="1" i="0">
                          <a:solidFill>
                            <a:srgbClr val="000000"/>
                          </a:solidFill>
                          <a:effectLst/>
                          <a:latin typeface="+mj-lt"/>
                        </a:rPr>
                        <a:t>...</a:t>
                      </a:r>
                      <a:endParaRPr lang="en-IN" sz="1500">
                        <a:effectLst/>
                        <a:latin typeface="+mj-lt"/>
                      </a:endParaRPr>
                    </a:p>
                  </a:txBody>
                  <a:tcPr anchor="ctr">
                    <a:lnL>
                      <a:noFill/>
                    </a:lnL>
                    <a:lnR>
                      <a:noFill/>
                    </a:lnR>
                    <a:lnT>
                      <a:noFill/>
                    </a:lnT>
                    <a:lnB>
                      <a:noFill/>
                    </a:lnB>
                    <a:solidFill>
                      <a:srgbClr val="FFFFFF"/>
                    </a:solidFill>
                  </a:tcPr>
                </a:tc>
                <a:tc>
                  <a:txBody>
                    <a:bodyPr/>
                    <a:lstStyle/>
                    <a:p>
                      <a:r>
                        <a:rPr lang="en-IN" sz="1500" b="0" i="0" dirty="0">
                          <a:solidFill>
                            <a:srgbClr val="000000"/>
                          </a:solidFill>
                          <a:effectLst/>
                          <a:latin typeface="+mj-lt"/>
                        </a:rPr>
                        <a:t>...</a:t>
                      </a:r>
                      <a:endParaRPr lang="en-IN" sz="1500" dirty="0">
                        <a:effectLst/>
                        <a:latin typeface="+mj-lt"/>
                      </a:endParaRPr>
                    </a:p>
                  </a:txBody>
                  <a:tcPr anchor="ctr">
                    <a:lnL>
                      <a:noFill/>
                    </a:lnL>
                    <a:lnR>
                      <a:noFill/>
                    </a:lnR>
                    <a:lnT>
                      <a:noFill/>
                    </a:lnT>
                    <a:lnB>
                      <a:noFill/>
                    </a:lnB>
                    <a:solidFill>
                      <a:srgbClr val="FFFFFF"/>
                    </a:solidFill>
                  </a:tcPr>
                </a:tc>
                <a:tc>
                  <a:txBody>
                    <a:bodyPr/>
                    <a:lstStyle/>
                    <a:p>
                      <a:r>
                        <a:rPr lang="en-IN" sz="1500" b="0" i="0">
                          <a:solidFill>
                            <a:srgbClr val="000000"/>
                          </a:solidFill>
                          <a:effectLst/>
                          <a:latin typeface="+mj-lt"/>
                        </a:rPr>
                        <a:t>...</a:t>
                      </a:r>
                      <a:endParaRPr lang="en-IN" sz="1500">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4113625495"/>
                  </a:ext>
                </a:extLst>
              </a:tr>
              <a:tr h="320040">
                <a:tc>
                  <a:txBody>
                    <a:bodyPr/>
                    <a:lstStyle/>
                    <a:p>
                      <a:r>
                        <a:rPr lang="en-IN" sz="1500" b="1" i="0">
                          <a:solidFill>
                            <a:srgbClr val="000000"/>
                          </a:solidFill>
                          <a:effectLst/>
                          <a:latin typeface="+mj-lt"/>
                        </a:rPr>
                        <a:t>143201</a:t>
                      </a:r>
                      <a:endParaRPr lang="en-IN" sz="1500">
                        <a:effectLst/>
                        <a:latin typeface="+mj-lt"/>
                      </a:endParaRPr>
                    </a:p>
                  </a:txBody>
                  <a:tcPr anchor="ctr">
                    <a:lnL>
                      <a:noFill/>
                    </a:lnL>
                    <a:lnR>
                      <a:noFill/>
                    </a:lnR>
                    <a:lnT>
                      <a:noFill/>
                    </a:lnT>
                    <a:lnB>
                      <a:noFill/>
                    </a:lnB>
                    <a:solidFill>
                      <a:srgbClr val="F5F5F5"/>
                    </a:solidFill>
                  </a:tcPr>
                </a:tc>
                <a:tc>
                  <a:txBody>
                    <a:bodyPr/>
                    <a:lstStyle/>
                    <a:p>
                      <a:r>
                        <a:rPr lang="en-IN" sz="1500" b="0" i="0" dirty="0">
                          <a:solidFill>
                            <a:srgbClr val="000000"/>
                          </a:solidFill>
                          <a:effectLst/>
                          <a:latin typeface="+mj-lt"/>
                        </a:rPr>
                        <a:t>2018-08-02 20:00:00</a:t>
                      </a:r>
                      <a:endParaRPr lang="en-IN" sz="1500" dirty="0">
                        <a:effectLst/>
                        <a:latin typeface="+mj-lt"/>
                      </a:endParaRPr>
                    </a:p>
                  </a:txBody>
                  <a:tcPr anchor="ctr">
                    <a:lnL>
                      <a:noFill/>
                    </a:lnL>
                    <a:lnR>
                      <a:noFill/>
                    </a:lnR>
                    <a:lnT>
                      <a:noFill/>
                    </a:lnT>
                    <a:lnB>
                      <a:noFill/>
                    </a:lnB>
                    <a:solidFill>
                      <a:srgbClr val="F5F5F5"/>
                    </a:solidFill>
                  </a:tcPr>
                </a:tc>
                <a:tc>
                  <a:txBody>
                    <a:bodyPr/>
                    <a:lstStyle/>
                    <a:p>
                      <a:r>
                        <a:rPr lang="en-IN" sz="1500" b="0" i="0">
                          <a:solidFill>
                            <a:srgbClr val="000000"/>
                          </a:solidFill>
                          <a:effectLst/>
                          <a:latin typeface="+mj-lt"/>
                        </a:rPr>
                        <a:t>6545</a:t>
                      </a:r>
                      <a:endParaRPr lang="en-IN" sz="1500">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44026331"/>
                  </a:ext>
                </a:extLst>
              </a:tr>
              <a:tr h="320040">
                <a:tc>
                  <a:txBody>
                    <a:bodyPr/>
                    <a:lstStyle/>
                    <a:p>
                      <a:r>
                        <a:rPr lang="en-IN" sz="1500" b="1" i="0">
                          <a:solidFill>
                            <a:srgbClr val="000000"/>
                          </a:solidFill>
                          <a:effectLst/>
                          <a:latin typeface="+mj-lt"/>
                        </a:rPr>
                        <a:t>143202</a:t>
                      </a:r>
                      <a:endParaRPr lang="en-IN" sz="1500">
                        <a:effectLst/>
                        <a:latin typeface="+mj-lt"/>
                      </a:endParaRPr>
                    </a:p>
                  </a:txBody>
                  <a:tcPr anchor="ctr">
                    <a:lnL>
                      <a:noFill/>
                    </a:lnL>
                    <a:lnR>
                      <a:noFill/>
                    </a:lnR>
                    <a:lnT>
                      <a:noFill/>
                    </a:lnT>
                    <a:lnB>
                      <a:noFill/>
                    </a:lnB>
                    <a:solidFill>
                      <a:srgbClr val="FFFFFF"/>
                    </a:solidFill>
                  </a:tcPr>
                </a:tc>
                <a:tc>
                  <a:txBody>
                    <a:bodyPr/>
                    <a:lstStyle/>
                    <a:p>
                      <a:r>
                        <a:rPr lang="en-IN" sz="1500" b="0" i="0">
                          <a:solidFill>
                            <a:srgbClr val="000000"/>
                          </a:solidFill>
                          <a:effectLst/>
                          <a:latin typeface="+mj-lt"/>
                        </a:rPr>
                        <a:t>2018-08-02 21:00:00</a:t>
                      </a:r>
                      <a:endParaRPr lang="en-IN" sz="1500">
                        <a:effectLst/>
                        <a:latin typeface="+mj-lt"/>
                      </a:endParaRPr>
                    </a:p>
                  </a:txBody>
                  <a:tcPr anchor="ctr">
                    <a:lnL>
                      <a:noFill/>
                    </a:lnL>
                    <a:lnR>
                      <a:noFill/>
                    </a:lnR>
                    <a:lnT>
                      <a:noFill/>
                    </a:lnT>
                    <a:lnB>
                      <a:noFill/>
                    </a:lnB>
                    <a:solidFill>
                      <a:srgbClr val="FFFFFF"/>
                    </a:solidFill>
                  </a:tcPr>
                </a:tc>
                <a:tc>
                  <a:txBody>
                    <a:bodyPr/>
                    <a:lstStyle/>
                    <a:p>
                      <a:r>
                        <a:rPr lang="en-IN" sz="1500" b="0" i="0">
                          <a:solidFill>
                            <a:srgbClr val="000000"/>
                          </a:solidFill>
                          <a:effectLst/>
                          <a:latin typeface="+mj-lt"/>
                        </a:rPr>
                        <a:t>6496</a:t>
                      </a:r>
                      <a:endParaRPr lang="en-IN" sz="1500">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1142247304"/>
                  </a:ext>
                </a:extLst>
              </a:tr>
              <a:tr h="320040">
                <a:tc>
                  <a:txBody>
                    <a:bodyPr/>
                    <a:lstStyle/>
                    <a:p>
                      <a:r>
                        <a:rPr lang="en-IN" sz="1500" b="1" i="0">
                          <a:solidFill>
                            <a:srgbClr val="000000"/>
                          </a:solidFill>
                          <a:effectLst/>
                          <a:latin typeface="+mj-lt"/>
                        </a:rPr>
                        <a:t>143203</a:t>
                      </a:r>
                      <a:endParaRPr lang="en-IN" sz="1500">
                        <a:effectLst/>
                        <a:latin typeface="+mj-lt"/>
                      </a:endParaRPr>
                    </a:p>
                  </a:txBody>
                  <a:tcPr anchor="ctr">
                    <a:lnL>
                      <a:noFill/>
                    </a:lnL>
                    <a:lnR>
                      <a:noFill/>
                    </a:lnR>
                    <a:lnT>
                      <a:noFill/>
                    </a:lnT>
                    <a:lnB>
                      <a:noFill/>
                    </a:lnB>
                    <a:solidFill>
                      <a:srgbClr val="F5F5F5"/>
                    </a:solidFill>
                  </a:tcPr>
                </a:tc>
                <a:tc>
                  <a:txBody>
                    <a:bodyPr/>
                    <a:lstStyle/>
                    <a:p>
                      <a:r>
                        <a:rPr lang="en-IN" sz="1500" b="0" i="0">
                          <a:solidFill>
                            <a:srgbClr val="000000"/>
                          </a:solidFill>
                          <a:effectLst/>
                          <a:latin typeface="+mj-lt"/>
                        </a:rPr>
                        <a:t>2018-08-02 22:00:00</a:t>
                      </a:r>
                      <a:endParaRPr lang="en-IN" sz="1500">
                        <a:effectLst/>
                        <a:latin typeface="+mj-lt"/>
                      </a:endParaRPr>
                    </a:p>
                  </a:txBody>
                  <a:tcPr anchor="ctr">
                    <a:lnL>
                      <a:noFill/>
                    </a:lnL>
                    <a:lnR>
                      <a:noFill/>
                    </a:lnR>
                    <a:lnT>
                      <a:noFill/>
                    </a:lnT>
                    <a:lnB>
                      <a:noFill/>
                    </a:lnB>
                    <a:solidFill>
                      <a:srgbClr val="F5F5F5"/>
                    </a:solidFill>
                  </a:tcPr>
                </a:tc>
                <a:tc>
                  <a:txBody>
                    <a:bodyPr/>
                    <a:lstStyle/>
                    <a:p>
                      <a:r>
                        <a:rPr lang="en-IN" sz="1500" b="0" i="0">
                          <a:solidFill>
                            <a:srgbClr val="000000"/>
                          </a:solidFill>
                          <a:effectLst/>
                          <a:latin typeface="+mj-lt"/>
                        </a:rPr>
                        <a:t>6325</a:t>
                      </a:r>
                      <a:endParaRPr lang="en-IN" sz="1500">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1930046329"/>
                  </a:ext>
                </a:extLst>
              </a:tr>
              <a:tr h="320040">
                <a:tc>
                  <a:txBody>
                    <a:bodyPr/>
                    <a:lstStyle/>
                    <a:p>
                      <a:r>
                        <a:rPr lang="en-IN" sz="1500" b="1" i="0">
                          <a:solidFill>
                            <a:srgbClr val="000000"/>
                          </a:solidFill>
                          <a:effectLst/>
                          <a:latin typeface="+mj-lt"/>
                        </a:rPr>
                        <a:t>143204</a:t>
                      </a:r>
                      <a:endParaRPr lang="en-IN" sz="1500">
                        <a:effectLst/>
                        <a:latin typeface="+mj-lt"/>
                      </a:endParaRPr>
                    </a:p>
                  </a:txBody>
                  <a:tcPr anchor="ctr">
                    <a:lnL>
                      <a:noFill/>
                    </a:lnL>
                    <a:lnR>
                      <a:noFill/>
                    </a:lnR>
                    <a:lnT>
                      <a:noFill/>
                    </a:lnT>
                    <a:lnB>
                      <a:noFill/>
                    </a:lnB>
                    <a:solidFill>
                      <a:srgbClr val="FFFFFF"/>
                    </a:solidFill>
                  </a:tcPr>
                </a:tc>
                <a:tc>
                  <a:txBody>
                    <a:bodyPr/>
                    <a:lstStyle/>
                    <a:p>
                      <a:r>
                        <a:rPr lang="en-IN" sz="1500" b="0" i="0">
                          <a:solidFill>
                            <a:srgbClr val="000000"/>
                          </a:solidFill>
                          <a:effectLst/>
                          <a:latin typeface="+mj-lt"/>
                        </a:rPr>
                        <a:t>2018-08-02 23:00:00</a:t>
                      </a:r>
                      <a:endParaRPr lang="en-IN" sz="1500">
                        <a:effectLst/>
                        <a:latin typeface="+mj-lt"/>
                      </a:endParaRPr>
                    </a:p>
                  </a:txBody>
                  <a:tcPr anchor="ctr">
                    <a:lnL>
                      <a:noFill/>
                    </a:lnL>
                    <a:lnR>
                      <a:noFill/>
                    </a:lnR>
                    <a:lnT>
                      <a:noFill/>
                    </a:lnT>
                    <a:lnB>
                      <a:noFill/>
                    </a:lnB>
                    <a:solidFill>
                      <a:srgbClr val="FFFFFF"/>
                    </a:solidFill>
                  </a:tcPr>
                </a:tc>
                <a:tc>
                  <a:txBody>
                    <a:bodyPr/>
                    <a:lstStyle/>
                    <a:p>
                      <a:r>
                        <a:rPr lang="en-IN" sz="1500" b="0" i="0" dirty="0">
                          <a:solidFill>
                            <a:srgbClr val="000000"/>
                          </a:solidFill>
                          <a:effectLst/>
                          <a:latin typeface="+mj-lt"/>
                        </a:rPr>
                        <a:t>5892</a:t>
                      </a:r>
                      <a:endParaRPr lang="en-IN" sz="1500" dirty="0">
                        <a:effectLst/>
                        <a:latin typeface="+mj-lt"/>
                      </a:endParaRPr>
                    </a:p>
                  </a:txBody>
                  <a:tcPr anchor="ctr">
                    <a:lnL>
                      <a:noFill/>
                    </a:lnL>
                    <a:lnR>
                      <a:noFill/>
                    </a:lnR>
                    <a:lnT>
                      <a:noFill/>
                    </a:lnT>
                    <a:lnB>
                      <a:noFill/>
                    </a:lnB>
                    <a:solidFill>
                      <a:srgbClr val="FFFFFF"/>
                    </a:solidFill>
                  </a:tcPr>
                </a:tc>
                <a:extLst>
                  <a:ext uri="{0D108BD9-81ED-4DB2-BD59-A6C34878D82A}">
                    <a16:rowId xmlns:a16="http://schemas.microsoft.com/office/drawing/2014/main" val="4057444294"/>
                  </a:ext>
                </a:extLst>
              </a:tr>
              <a:tr h="320040">
                <a:tc>
                  <a:txBody>
                    <a:bodyPr/>
                    <a:lstStyle/>
                    <a:p>
                      <a:r>
                        <a:rPr lang="en-IN" sz="1500" b="1" i="0" dirty="0">
                          <a:solidFill>
                            <a:srgbClr val="000000"/>
                          </a:solidFill>
                          <a:effectLst/>
                          <a:latin typeface="+mj-lt"/>
                        </a:rPr>
                        <a:t>143205</a:t>
                      </a:r>
                      <a:endParaRPr lang="en-IN" sz="1500" dirty="0">
                        <a:effectLst/>
                        <a:latin typeface="+mj-lt"/>
                      </a:endParaRPr>
                    </a:p>
                  </a:txBody>
                  <a:tcPr anchor="ctr">
                    <a:lnL>
                      <a:noFill/>
                    </a:lnL>
                    <a:lnR>
                      <a:noFill/>
                    </a:lnR>
                    <a:lnT>
                      <a:noFill/>
                    </a:lnT>
                    <a:lnB>
                      <a:noFill/>
                    </a:lnB>
                    <a:solidFill>
                      <a:srgbClr val="F5F5F5"/>
                    </a:solidFill>
                  </a:tcPr>
                </a:tc>
                <a:tc>
                  <a:txBody>
                    <a:bodyPr/>
                    <a:lstStyle/>
                    <a:p>
                      <a:r>
                        <a:rPr lang="en-IN" sz="1500" b="0" i="0" dirty="0">
                          <a:solidFill>
                            <a:srgbClr val="000000"/>
                          </a:solidFill>
                          <a:effectLst/>
                          <a:latin typeface="+mj-lt"/>
                        </a:rPr>
                        <a:t>2018-08-03 00:00:00</a:t>
                      </a:r>
                      <a:endParaRPr lang="en-IN" sz="1500" dirty="0">
                        <a:effectLst/>
                        <a:latin typeface="+mj-lt"/>
                      </a:endParaRPr>
                    </a:p>
                  </a:txBody>
                  <a:tcPr anchor="ctr">
                    <a:lnL>
                      <a:noFill/>
                    </a:lnL>
                    <a:lnR>
                      <a:noFill/>
                    </a:lnR>
                    <a:lnT>
                      <a:noFill/>
                    </a:lnT>
                    <a:lnB>
                      <a:noFill/>
                    </a:lnB>
                    <a:solidFill>
                      <a:srgbClr val="F5F5F5"/>
                    </a:solidFill>
                  </a:tcPr>
                </a:tc>
                <a:tc>
                  <a:txBody>
                    <a:bodyPr/>
                    <a:lstStyle/>
                    <a:p>
                      <a:r>
                        <a:rPr lang="en-IN" sz="1500" b="0" i="0" dirty="0">
                          <a:solidFill>
                            <a:srgbClr val="000000"/>
                          </a:solidFill>
                          <a:effectLst/>
                          <a:latin typeface="+mj-lt"/>
                        </a:rPr>
                        <a:t>5489</a:t>
                      </a:r>
                      <a:endParaRPr lang="en-IN" sz="1500" dirty="0">
                        <a:effectLst/>
                        <a:latin typeface="+mj-lt"/>
                      </a:endParaRPr>
                    </a:p>
                  </a:txBody>
                  <a:tcPr anchor="ctr">
                    <a:lnL>
                      <a:noFill/>
                    </a:lnL>
                    <a:lnR>
                      <a:noFill/>
                    </a:lnR>
                    <a:lnT>
                      <a:noFill/>
                    </a:lnT>
                    <a:lnB>
                      <a:noFill/>
                    </a:lnB>
                    <a:solidFill>
                      <a:srgbClr val="F5F5F5"/>
                    </a:solidFill>
                  </a:tcPr>
                </a:tc>
                <a:extLst>
                  <a:ext uri="{0D108BD9-81ED-4DB2-BD59-A6C34878D82A}">
                    <a16:rowId xmlns:a16="http://schemas.microsoft.com/office/drawing/2014/main" val="915022801"/>
                  </a:ext>
                </a:extLst>
              </a:tr>
            </a:tbl>
          </a:graphicData>
        </a:graphic>
      </p:graphicFrame>
      <p:sp>
        <p:nvSpPr>
          <p:cNvPr id="13" name="Rectangle 6">
            <a:extLst>
              <a:ext uri="{FF2B5EF4-FFF2-40B4-BE49-F238E27FC236}">
                <a16:creationId xmlns:a16="http://schemas.microsoft.com/office/drawing/2014/main" id="{450BFEF9-D464-4F58-C5E2-42443297833B}"/>
              </a:ext>
            </a:extLst>
          </p:cNvPr>
          <p:cNvSpPr>
            <a:spLocks noChangeArrowheads="1"/>
          </p:cNvSpPr>
          <p:nvPr/>
        </p:nvSpPr>
        <p:spPr bwMode="auto">
          <a:xfrm>
            <a:off x="1709195" y="6611780"/>
            <a:ext cx="152317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355" eaLnBrk="0" fontAlgn="base" hangingPunct="0">
              <a:spcBef>
                <a:spcPct val="0"/>
              </a:spcBef>
              <a:spcAft>
                <a:spcPct val="0"/>
              </a:spcAft>
              <a:buClrTx/>
            </a:pPr>
            <a:r>
              <a:rPr lang="en-US" altLang="en-US" sz="1000" dirty="0">
                <a:latin typeface="+mj-lt"/>
              </a:rPr>
              <a:t>143206 rows × 2 columns</a:t>
            </a:r>
            <a:endParaRPr lang="en-US" altLang="en-US" sz="1800" dirty="0">
              <a:solidFill>
                <a:schemeClr val="tx1"/>
              </a:solidFill>
              <a:latin typeface="+mj-lt"/>
            </a:endParaRPr>
          </a:p>
        </p:txBody>
      </p:sp>
      <p:sp>
        <p:nvSpPr>
          <p:cNvPr id="14" name="Google Shape;371;p5">
            <a:extLst>
              <a:ext uri="{FF2B5EF4-FFF2-40B4-BE49-F238E27FC236}">
                <a16:creationId xmlns:a16="http://schemas.microsoft.com/office/drawing/2014/main" id="{EE991F25-4E48-3DC3-96BD-D022501CF561}"/>
              </a:ext>
            </a:extLst>
          </p:cNvPr>
          <p:cNvSpPr txBox="1"/>
          <p:nvPr/>
        </p:nvSpPr>
        <p:spPr>
          <a:xfrm>
            <a:off x="7473988" y="2857344"/>
            <a:ext cx="3008818" cy="3416279"/>
          </a:xfrm>
          <a:prstGeom prst="rect">
            <a:avLst/>
          </a:prstGeom>
          <a:noFill/>
          <a:ln>
            <a:noFill/>
          </a:ln>
        </p:spPr>
        <p:txBody>
          <a:bodyPr spcFirstLastPara="1" wrap="square" lIns="91425" tIns="45700" rIns="91425" bIns="45700" anchor="t" anchorCtr="0">
            <a:spAutoFit/>
          </a:bodyPr>
          <a:lstStyle/>
          <a:p>
            <a:pPr marL="285735" indent="-285735">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The datatypes of Datetime column is datetime and PJMW_MW is integer.</a:t>
            </a:r>
          </a:p>
          <a:p>
            <a:pPr marL="285735" indent="-285735">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In our dataset there are </a:t>
            </a:r>
            <a:r>
              <a:rPr lang="en-US" sz="1800" dirty="0">
                <a:solidFill>
                  <a:srgbClr val="00B050"/>
                </a:solidFill>
                <a:latin typeface="Times New Roman" panose="02020603050405020304" pitchFamily="18" charset="0"/>
                <a:cs typeface="Times New Roman" panose="02020603050405020304" pitchFamily="18" charset="0"/>
                <a:sym typeface="Century Gothic"/>
              </a:rPr>
              <a:t>no null and duplicate</a:t>
            </a:r>
            <a:r>
              <a:rPr lang="en-US" sz="1800" dirty="0">
                <a:solidFill>
                  <a:schemeClr val="dk1"/>
                </a:solidFill>
                <a:latin typeface="Times New Roman" panose="02020603050405020304" pitchFamily="18" charset="0"/>
                <a:cs typeface="Times New Roman" panose="02020603050405020304" pitchFamily="18" charset="0"/>
                <a:sym typeface="Century Gothic"/>
              </a:rPr>
              <a:t> values.</a:t>
            </a:r>
          </a:p>
          <a:p>
            <a:pPr marL="285735" indent="-285735">
              <a:buSzPts val="1800"/>
              <a:buFont typeface="Arial" panose="020B0604020202020204" pitchFamily="34" charset="0"/>
              <a:buChar char="•"/>
            </a:pPr>
            <a:r>
              <a:rPr lang="en-US" sz="1800" dirty="0">
                <a:solidFill>
                  <a:schemeClr val="dk1"/>
                </a:solidFill>
                <a:latin typeface="Times New Roman" panose="02020603050405020304" pitchFamily="18" charset="0"/>
                <a:cs typeface="Times New Roman" panose="02020603050405020304" pitchFamily="18" charset="0"/>
                <a:sym typeface="Century Gothic"/>
              </a:rPr>
              <a:t>Mean = </a:t>
            </a:r>
            <a:r>
              <a:rPr lang="en-IN" sz="1800" dirty="0">
                <a:latin typeface="Times New Roman" panose="02020603050405020304" pitchFamily="18" charset="0"/>
                <a:cs typeface="Times New Roman" panose="02020603050405020304" pitchFamily="18" charset="0"/>
              </a:rPr>
              <a:t>5602.37, </a:t>
            </a:r>
          </a:p>
          <a:p>
            <a:pPr>
              <a:buSzPts val="1800"/>
            </a:pPr>
            <a:r>
              <a:rPr lang="en-IN" sz="1800" dirty="0">
                <a:latin typeface="Times New Roman" panose="02020603050405020304" pitchFamily="18" charset="0"/>
                <a:cs typeface="Times New Roman" panose="02020603050405020304" pitchFamily="18" charset="0"/>
              </a:rPr>
              <a:t>     SD= 979.14, Q1= 4907</a:t>
            </a:r>
            <a:r>
              <a:rPr lang="en-US" sz="1800" dirty="0">
                <a:solidFill>
                  <a:schemeClr val="dk1"/>
                </a:solidFill>
                <a:latin typeface="Times New Roman" panose="02020603050405020304" pitchFamily="18" charset="0"/>
                <a:cs typeface="Times New Roman" panose="02020603050405020304" pitchFamily="18" charset="0"/>
                <a:sym typeface="Century Gothic"/>
              </a:rPr>
              <a:t>,</a:t>
            </a:r>
          </a:p>
          <a:p>
            <a:pPr>
              <a:buSzPts val="1800"/>
            </a:pPr>
            <a:r>
              <a:rPr lang="en-US" sz="1800" dirty="0">
                <a:solidFill>
                  <a:schemeClr val="dk1"/>
                </a:solidFill>
                <a:latin typeface="Times New Roman" panose="02020603050405020304" pitchFamily="18" charset="0"/>
                <a:cs typeface="Times New Roman" panose="02020603050405020304" pitchFamily="18" charset="0"/>
                <a:sym typeface="Century Gothic"/>
              </a:rPr>
              <a:t>     Q3= 6252, Median= 5530.</a:t>
            </a:r>
          </a:p>
          <a:p>
            <a:pPr marL="285735" indent="-285735">
              <a:buSzPts val="1800"/>
              <a:buFont typeface="Arial" panose="020B0604020202020204" pitchFamily="34" charset="0"/>
              <a:buChar char="•"/>
            </a:pPr>
            <a:r>
              <a:rPr lang="en-US" sz="1800" b="1" dirty="0">
                <a:solidFill>
                  <a:schemeClr val="dk1"/>
                </a:solidFill>
                <a:latin typeface="Times New Roman" panose="02020603050405020304" pitchFamily="18" charset="0"/>
                <a:cs typeface="Times New Roman" panose="02020603050405020304" pitchFamily="18" charset="0"/>
                <a:sym typeface="Century Gothic"/>
              </a:rPr>
              <a:t>Mean</a:t>
            </a:r>
            <a:r>
              <a:rPr lang="en-US" sz="1800" dirty="0">
                <a:solidFill>
                  <a:schemeClr val="dk1"/>
                </a:solidFill>
                <a:latin typeface="Times New Roman" panose="02020603050405020304" pitchFamily="18" charset="0"/>
                <a:cs typeface="Times New Roman" panose="02020603050405020304" pitchFamily="18" charset="0"/>
                <a:sym typeface="Century Gothic"/>
              </a:rPr>
              <a:t> and </a:t>
            </a:r>
            <a:r>
              <a:rPr lang="en-US" sz="1800" b="1" dirty="0">
                <a:solidFill>
                  <a:schemeClr val="dk1"/>
                </a:solidFill>
                <a:latin typeface="Times New Roman" panose="02020603050405020304" pitchFamily="18" charset="0"/>
                <a:cs typeface="Times New Roman" panose="02020603050405020304" pitchFamily="18" charset="0"/>
                <a:sym typeface="Century Gothic"/>
              </a:rPr>
              <a:t>median</a:t>
            </a:r>
            <a:r>
              <a:rPr lang="en-US" sz="1800" dirty="0">
                <a:solidFill>
                  <a:schemeClr val="dk1"/>
                </a:solidFill>
                <a:latin typeface="Times New Roman" panose="02020603050405020304" pitchFamily="18" charset="0"/>
                <a:cs typeface="Times New Roman" panose="02020603050405020304" pitchFamily="18" charset="0"/>
                <a:sym typeface="Century Gothic"/>
              </a:rPr>
              <a:t> are nearly same so we can say that our data is </a:t>
            </a:r>
            <a:r>
              <a:rPr lang="en-US" sz="1800" b="1" dirty="0">
                <a:solidFill>
                  <a:schemeClr val="dk1"/>
                </a:solidFill>
                <a:latin typeface="Times New Roman" panose="02020603050405020304" pitchFamily="18" charset="0"/>
                <a:cs typeface="Times New Roman" panose="02020603050405020304" pitchFamily="18" charset="0"/>
                <a:sym typeface="Century Gothic"/>
              </a:rPr>
              <a:t>normally distributed</a:t>
            </a:r>
            <a:r>
              <a:rPr lang="en-US" sz="1800" dirty="0">
                <a:solidFill>
                  <a:schemeClr val="dk1"/>
                </a:solidFill>
                <a:latin typeface="Times New Roman" panose="02020603050405020304" pitchFamily="18" charset="0"/>
                <a:cs typeface="Times New Roman" panose="02020603050405020304" pitchFamily="18" charset="0"/>
                <a:sym typeface="Century Gothic"/>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82"/>
        <p:cNvGrpSpPr/>
        <p:nvPr/>
      </p:nvGrpSpPr>
      <p:grpSpPr>
        <a:xfrm>
          <a:off x="0" y="0"/>
          <a:ext cx="0" cy="0"/>
          <a:chOff x="0" y="0"/>
          <a:chExt cx="0" cy="0"/>
        </a:xfrm>
      </p:grpSpPr>
      <p:sp>
        <p:nvSpPr>
          <p:cNvPr id="387" name="Google Shape;387;p7"/>
          <p:cNvSpPr txBox="1"/>
          <p:nvPr/>
        </p:nvSpPr>
        <p:spPr>
          <a:xfrm>
            <a:off x="1616594" y="6011454"/>
            <a:ext cx="8998498" cy="369291"/>
          </a:xfrm>
          <a:prstGeom prst="rect">
            <a:avLst/>
          </a:prstGeom>
          <a:noFill/>
          <a:ln>
            <a:noFill/>
          </a:ln>
        </p:spPr>
        <p:txBody>
          <a:bodyPr spcFirstLastPara="1" wrap="square" lIns="91425" tIns="45700" rIns="91425" bIns="45700" anchor="t" anchorCtr="0">
            <a:spAutoFit/>
          </a:bodyPr>
          <a:lstStyle/>
          <a:p>
            <a:pPr marL="342884" indent="-342884">
              <a:buClr>
                <a:schemeClr val="dk1"/>
              </a:buClr>
              <a:buSzPts val="18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sym typeface="Century Gothic"/>
              </a:rPr>
              <a:t>From this histogram, we say that our data is normally distributed. </a:t>
            </a:r>
            <a:endParaRPr sz="1400" dirty="0">
              <a:solidFill>
                <a:schemeClr val="tx1"/>
              </a:solidFill>
              <a:latin typeface="Times New Roman" panose="02020603050405020304" pitchFamily="18" charset="0"/>
              <a:cs typeface="Times New Roman" panose="02020603050405020304" pitchFamily="18" charset="0"/>
            </a:endParaRPr>
          </a:p>
        </p:txBody>
      </p:sp>
      <p:pic>
        <p:nvPicPr>
          <p:cNvPr id="388" name="Google Shape;388;p7"/>
          <p:cNvPicPr preferRelativeResize="0"/>
          <p:nvPr/>
        </p:nvPicPr>
        <p:blipFill rotWithShape="1">
          <a:blip r:embed="rId3">
            <a:alphaModFix/>
          </a:blip>
          <a:srcRect/>
          <a:stretch/>
        </p:blipFill>
        <p:spPr>
          <a:xfrm>
            <a:off x="10888250" y="108608"/>
            <a:ext cx="1187051" cy="411359"/>
          </a:xfrm>
          <a:prstGeom prst="rect">
            <a:avLst/>
          </a:prstGeom>
          <a:noFill/>
          <a:ln>
            <a:noFill/>
          </a:ln>
        </p:spPr>
      </p:pic>
      <p:sp>
        <p:nvSpPr>
          <p:cNvPr id="2" name="Title 1">
            <a:extLst>
              <a:ext uri="{FF2B5EF4-FFF2-40B4-BE49-F238E27FC236}">
                <a16:creationId xmlns:a16="http://schemas.microsoft.com/office/drawing/2014/main" id="{FAA89EAA-4F04-6DEB-EEAB-52F6C09FB031}"/>
              </a:ext>
            </a:extLst>
          </p:cNvPr>
          <p:cNvSpPr>
            <a:spLocks noGrp="1"/>
          </p:cNvSpPr>
          <p:nvPr>
            <p:ph type="title"/>
          </p:nvPr>
        </p:nvSpPr>
        <p:spPr>
          <a:xfrm>
            <a:off x="1596171" y="217370"/>
            <a:ext cx="1805033" cy="519776"/>
          </a:xfrm>
        </p:spPr>
        <p:txBody>
          <a:bodyPr>
            <a:normAutofit/>
          </a:bodyPr>
          <a:lstStyle/>
          <a:p>
            <a:r>
              <a:rPr lang="en-US" sz="2400" b="1" dirty="0">
                <a:solidFill>
                  <a:schemeClr val="accent5"/>
                </a:solidFill>
                <a:latin typeface="Times New Roman" panose="02020603050405020304" pitchFamily="18" charset="0"/>
                <a:cs typeface="Times New Roman" panose="02020603050405020304" pitchFamily="18" charset="0"/>
              </a:rPr>
              <a:t>Histogram :</a:t>
            </a:r>
            <a:endParaRPr lang="en-IN" sz="2400" b="1" dirty="0">
              <a:solidFill>
                <a:schemeClr val="accent5"/>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805246C2-11E2-A084-1CD7-BF4FE0171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46" y="1042998"/>
            <a:ext cx="8863560" cy="4437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994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9006-E4A2-A74C-8D1B-16B6115D44A1}"/>
              </a:ext>
            </a:extLst>
          </p:cNvPr>
          <p:cNvSpPr>
            <a:spLocks noGrp="1"/>
          </p:cNvSpPr>
          <p:nvPr>
            <p:ph type="title"/>
          </p:nvPr>
        </p:nvSpPr>
        <p:spPr>
          <a:xfrm>
            <a:off x="1699181" y="70748"/>
            <a:ext cx="2208818" cy="519776"/>
          </a:xfrm>
        </p:spPr>
        <p:txBody>
          <a:bodyPr>
            <a:normAutofit/>
          </a:bodyPr>
          <a:lstStyle/>
          <a:p>
            <a:r>
              <a:rPr lang="en-US" sz="2800" b="1" dirty="0">
                <a:solidFill>
                  <a:schemeClr val="accent5"/>
                </a:solidFill>
                <a:latin typeface="Times New Roman" panose="02020603050405020304" pitchFamily="18" charset="0"/>
                <a:cs typeface="Times New Roman" panose="02020603050405020304" pitchFamily="18" charset="0"/>
              </a:rPr>
              <a:t>Boxplots :</a:t>
            </a:r>
            <a:endParaRPr lang="en-IN" sz="2800" b="1" dirty="0">
              <a:solidFill>
                <a:schemeClr val="accent5"/>
              </a:solidFill>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CB1A3D2F-CE01-B132-6078-81C152EA8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6598" y="599574"/>
            <a:ext cx="8958806" cy="235004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77;p6">
            <a:extLst>
              <a:ext uri="{FF2B5EF4-FFF2-40B4-BE49-F238E27FC236}">
                <a16:creationId xmlns:a16="http://schemas.microsoft.com/office/drawing/2014/main" id="{59DE6169-B7B1-FCB5-8D2D-AAA335C9EF57}"/>
              </a:ext>
            </a:extLst>
          </p:cNvPr>
          <p:cNvSpPr/>
          <p:nvPr/>
        </p:nvSpPr>
        <p:spPr>
          <a:xfrm>
            <a:off x="1616598" y="5818449"/>
            <a:ext cx="8958805" cy="923289"/>
          </a:xfrm>
          <a:prstGeom prst="rect">
            <a:avLst/>
          </a:prstGeom>
          <a:noFill/>
          <a:ln>
            <a:noFill/>
          </a:ln>
        </p:spPr>
        <p:txBody>
          <a:bodyPr spcFirstLastPara="1" wrap="square" lIns="91425" tIns="45700" rIns="91425" bIns="45700" anchor="t" anchorCtr="0">
            <a:spAutoFit/>
          </a:bodyPr>
          <a:lstStyle/>
          <a:p>
            <a:pPr marL="285735" indent="-285735" algn="just">
              <a:buClr>
                <a:srgbClr val="385623"/>
              </a:buClr>
              <a:buSzPts val="1600"/>
              <a:buFont typeface="Arial" panose="020B0604020202020204" pitchFamily="34" charset="0"/>
              <a:buChar char="•"/>
            </a:pP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As shown in above boxplots, we see that most of outliers are on upper extreme of boxplots with some stranglers at lower extreme. While </a:t>
            </a:r>
            <a:r>
              <a:rPr lang="en-US" sz="1800" dirty="0">
                <a:solidFill>
                  <a:srgbClr val="FF0000"/>
                </a:solidFill>
                <a:latin typeface="Times New Roman" panose="02020603050405020304" pitchFamily="18" charset="0"/>
                <a:ea typeface="Verdana"/>
                <a:cs typeface="Times New Roman" panose="02020603050405020304" pitchFamily="18" charset="0"/>
                <a:sym typeface="Verdana"/>
              </a:rPr>
              <a:t>lowest energy</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 usage is in </a:t>
            </a:r>
            <a:r>
              <a:rPr lang="en-US" sz="1800" b="1" dirty="0">
                <a:solidFill>
                  <a:schemeClr val="tx1"/>
                </a:solidFill>
                <a:latin typeface="Times New Roman" panose="02020603050405020304" pitchFamily="18" charset="0"/>
                <a:ea typeface="Verdana"/>
                <a:cs typeface="Times New Roman" panose="02020603050405020304" pitchFamily="18" charset="0"/>
                <a:sym typeface="Verdana"/>
              </a:rPr>
              <a:t>May 2003</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 and </a:t>
            </a:r>
            <a:r>
              <a:rPr lang="en-US" sz="1800" dirty="0">
                <a:solidFill>
                  <a:srgbClr val="00B050"/>
                </a:solidFill>
                <a:latin typeface="Times New Roman" panose="02020603050405020304" pitchFamily="18" charset="0"/>
                <a:ea typeface="Verdana"/>
                <a:cs typeface="Times New Roman" panose="02020603050405020304" pitchFamily="18" charset="0"/>
                <a:sym typeface="Verdana"/>
              </a:rPr>
              <a:t>highest energy</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 usage is in </a:t>
            </a:r>
            <a:r>
              <a:rPr lang="en-US" sz="1800" b="1" dirty="0">
                <a:solidFill>
                  <a:schemeClr val="tx1"/>
                </a:solidFill>
                <a:latin typeface="Times New Roman" panose="02020603050405020304" pitchFamily="18" charset="0"/>
                <a:ea typeface="Verdana"/>
                <a:cs typeface="Times New Roman" panose="02020603050405020304" pitchFamily="18" charset="0"/>
                <a:sym typeface="Verdana"/>
              </a:rPr>
              <a:t>February 2015</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a:t>
            </a:r>
            <a:endParaRPr lang="en-US" sz="1800" i="1" dirty="0">
              <a:solidFill>
                <a:schemeClr val="tx1"/>
              </a:solidFill>
              <a:latin typeface="Times New Roman" panose="02020603050405020304" pitchFamily="18" charset="0"/>
              <a:ea typeface="Verdana"/>
              <a:cs typeface="Times New Roman" panose="02020603050405020304" pitchFamily="18" charset="0"/>
              <a:sym typeface="Verdana"/>
            </a:endParaRPr>
          </a:p>
        </p:txBody>
      </p:sp>
      <p:pic>
        <p:nvPicPr>
          <p:cNvPr id="1026" name="Picture 2">
            <a:extLst>
              <a:ext uri="{FF2B5EF4-FFF2-40B4-BE49-F238E27FC236}">
                <a16:creationId xmlns:a16="http://schemas.microsoft.com/office/drawing/2014/main" id="{968DC348-7023-F520-F86B-415558EDD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596" y="3012878"/>
            <a:ext cx="8958807" cy="2742314"/>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388;p7">
            <a:extLst>
              <a:ext uri="{FF2B5EF4-FFF2-40B4-BE49-F238E27FC236}">
                <a16:creationId xmlns:a16="http://schemas.microsoft.com/office/drawing/2014/main" id="{F396EC0B-6A8D-2796-F05B-2857D2F62B07}"/>
              </a:ext>
            </a:extLst>
          </p:cNvPr>
          <p:cNvPicPr preferRelativeResize="0"/>
          <p:nvPr/>
        </p:nvPicPr>
        <p:blipFill rotWithShape="1">
          <a:blip r:embed="rId4">
            <a:alphaModFix/>
          </a:blip>
          <a:srcRect/>
          <a:stretch/>
        </p:blipFill>
        <p:spPr>
          <a:xfrm>
            <a:off x="10867701" y="124956"/>
            <a:ext cx="1187051" cy="411359"/>
          </a:xfrm>
          <a:prstGeom prst="rect">
            <a:avLst/>
          </a:prstGeom>
          <a:noFill/>
          <a:ln>
            <a:noFill/>
          </a:ln>
        </p:spPr>
      </p:pic>
    </p:spTree>
    <p:extLst>
      <p:ext uri="{BB962C8B-B14F-4D97-AF65-F5344CB8AC3E}">
        <p14:creationId xmlns:p14="http://schemas.microsoft.com/office/powerpoint/2010/main" val="2308694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75"/>
        <p:cNvGrpSpPr/>
        <p:nvPr/>
      </p:nvGrpSpPr>
      <p:grpSpPr>
        <a:xfrm>
          <a:off x="0" y="0"/>
          <a:ext cx="0" cy="0"/>
          <a:chOff x="0" y="0"/>
          <a:chExt cx="0" cy="0"/>
        </a:xfrm>
      </p:grpSpPr>
      <p:sp>
        <p:nvSpPr>
          <p:cNvPr id="376" name="Google Shape;376;p6"/>
          <p:cNvSpPr txBox="1"/>
          <p:nvPr/>
        </p:nvSpPr>
        <p:spPr>
          <a:xfrm>
            <a:off x="1648396" y="196978"/>
            <a:ext cx="8503149" cy="511604"/>
          </a:xfrm>
          <a:prstGeom prst="rect">
            <a:avLst/>
          </a:prstGeom>
          <a:noFill/>
          <a:ln>
            <a:noFill/>
          </a:ln>
        </p:spPr>
        <p:txBody>
          <a:bodyPr spcFirstLastPara="1" wrap="square" lIns="0" tIns="0" rIns="0" bIns="0" anchor="t" anchorCtr="0">
            <a:noAutofit/>
          </a:bodyPr>
          <a:lstStyle/>
          <a:p>
            <a:pPr>
              <a:buClr>
                <a:srgbClr val="002776"/>
              </a:buClr>
              <a:buSzPts val="2800"/>
            </a:pPr>
            <a:r>
              <a:rPr lang="en-US" sz="2800" b="1" dirty="0">
                <a:solidFill>
                  <a:schemeClr val="accent5"/>
                </a:solidFill>
                <a:latin typeface="Times New Roman" panose="02020603050405020304" pitchFamily="18" charset="0"/>
                <a:cs typeface="Times New Roman" panose="02020603050405020304" pitchFamily="18" charset="0"/>
              </a:rPr>
              <a:t>Data visualization with outliers :</a:t>
            </a:r>
            <a:endParaRPr sz="2800" b="1" dirty="0">
              <a:solidFill>
                <a:schemeClr val="accent5"/>
              </a:solidFill>
              <a:latin typeface="Times New Roman" panose="02020603050405020304" pitchFamily="18" charset="0"/>
              <a:cs typeface="Times New Roman" panose="02020603050405020304" pitchFamily="18" charset="0"/>
            </a:endParaRPr>
          </a:p>
        </p:txBody>
      </p:sp>
      <p:sp>
        <p:nvSpPr>
          <p:cNvPr id="377" name="Google Shape;377;p6"/>
          <p:cNvSpPr/>
          <p:nvPr/>
        </p:nvSpPr>
        <p:spPr>
          <a:xfrm>
            <a:off x="1648400" y="5781163"/>
            <a:ext cx="8818997" cy="923289"/>
          </a:xfrm>
          <a:prstGeom prst="rect">
            <a:avLst/>
          </a:prstGeom>
          <a:noFill/>
          <a:ln>
            <a:noFill/>
          </a:ln>
        </p:spPr>
        <p:txBody>
          <a:bodyPr spcFirstLastPara="1" wrap="square" lIns="91425" tIns="45700" rIns="91425" bIns="45700" anchor="t" anchorCtr="0">
            <a:spAutoFit/>
          </a:bodyPr>
          <a:lstStyle/>
          <a:p>
            <a:pPr marL="285735" indent="-285735" algn="just">
              <a:buClr>
                <a:srgbClr val="385623"/>
              </a:buClr>
              <a:buSzPts val="1600"/>
              <a:buFont typeface="Arial" panose="020B0604020202020204" pitchFamily="34" charset="0"/>
              <a:buChar char="•"/>
            </a:pP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As we can see, the time series plot shows irregular patterns with dense shading while plotting years wise, that means the energy consumed by peoples is having large variance/fluctuation over years.</a:t>
            </a:r>
          </a:p>
        </p:txBody>
      </p:sp>
      <p:pic>
        <p:nvPicPr>
          <p:cNvPr id="378" name="Google Shape;378;p6"/>
          <p:cNvPicPr preferRelativeResize="0"/>
          <p:nvPr/>
        </p:nvPicPr>
        <p:blipFill rotWithShape="1">
          <a:blip r:embed="rId3">
            <a:alphaModFix/>
          </a:blip>
          <a:srcRect/>
          <a:stretch/>
        </p:blipFill>
        <p:spPr>
          <a:xfrm>
            <a:off x="10919072" y="126828"/>
            <a:ext cx="1187051" cy="411359"/>
          </a:xfrm>
          <a:prstGeom prst="rect">
            <a:avLst/>
          </a:prstGeom>
          <a:noFill/>
          <a:ln>
            <a:noFill/>
          </a:ln>
        </p:spPr>
      </p:pic>
      <p:pic>
        <p:nvPicPr>
          <p:cNvPr id="2050" name="Picture 2">
            <a:extLst>
              <a:ext uri="{FF2B5EF4-FFF2-40B4-BE49-F238E27FC236}">
                <a16:creationId xmlns:a16="http://schemas.microsoft.com/office/drawing/2014/main" id="{842BC17C-7ED8-1609-D094-6209C76E89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396" y="905558"/>
            <a:ext cx="8818998" cy="46198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Google Shape;376;p6">
            <a:extLst>
              <a:ext uri="{FF2B5EF4-FFF2-40B4-BE49-F238E27FC236}">
                <a16:creationId xmlns:a16="http://schemas.microsoft.com/office/drawing/2014/main" id="{FC9A94BA-F3FF-212B-77FF-C6FF04D11E90}"/>
              </a:ext>
            </a:extLst>
          </p:cNvPr>
          <p:cNvSpPr txBox="1"/>
          <p:nvPr/>
        </p:nvSpPr>
        <p:spPr>
          <a:xfrm>
            <a:off x="1709198" y="315421"/>
            <a:ext cx="8503149" cy="511604"/>
          </a:xfrm>
          <a:prstGeom prst="rect">
            <a:avLst/>
          </a:prstGeom>
          <a:noFill/>
          <a:ln>
            <a:noFill/>
          </a:ln>
        </p:spPr>
        <p:txBody>
          <a:bodyPr spcFirstLastPara="1" wrap="square" lIns="0" tIns="0" rIns="0" bIns="0" anchor="t" anchorCtr="0">
            <a:noAutofit/>
          </a:bodyPr>
          <a:lstStyle/>
          <a:p>
            <a:pPr>
              <a:buClr>
                <a:srgbClr val="002776"/>
              </a:buClr>
              <a:buSzPts val="2800"/>
            </a:pPr>
            <a:r>
              <a:rPr lang="en-US" sz="2800" b="1" dirty="0">
                <a:solidFill>
                  <a:schemeClr val="accent5"/>
                </a:solidFill>
                <a:latin typeface="Times New Roman" panose="02020603050405020304" pitchFamily="18" charset="0"/>
                <a:cs typeface="Times New Roman" panose="02020603050405020304" pitchFamily="18" charset="0"/>
              </a:rPr>
              <a:t>Data outlier detection method :</a:t>
            </a:r>
            <a:endParaRPr sz="2800" b="1" dirty="0">
              <a:solidFill>
                <a:schemeClr val="accent5"/>
              </a:solidFill>
              <a:latin typeface="Times New Roman" panose="02020603050405020304" pitchFamily="18" charset="0"/>
              <a:cs typeface="Times New Roman" panose="02020603050405020304" pitchFamily="18" charset="0"/>
            </a:endParaRPr>
          </a:p>
        </p:txBody>
      </p:sp>
      <p:pic>
        <p:nvPicPr>
          <p:cNvPr id="3" name="Google Shape;378;p6">
            <a:extLst>
              <a:ext uri="{FF2B5EF4-FFF2-40B4-BE49-F238E27FC236}">
                <a16:creationId xmlns:a16="http://schemas.microsoft.com/office/drawing/2014/main" id="{9ABD174E-7ED0-DFAF-B6F1-6A0B42F73DD9}"/>
              </a:ext>
            </a:extLst>
          </p:cNvPr>
          <p:cNvPicPr preferRelativeResize="0"/>
          <p:nvPr/>
        </p:nvPicPr>
        <p:blipFill rotWithShape="1">
          <a:blip r:embed="rId2">
            <a:alphaModFix/>
          </a:blip>
          <a:srcRect/>
          <a:stretch/>
        </p:blipFill>
        <p:spPr>
          <a:xfrm>
            <a:off x="10929346" y="109741"/>
            <a:ext cx="1187051" cy="411359"/>
          </a:xfrm>
          <a:prstGeom prst="rect">
            <a:avLst/>
          </a:prstGeom>
          <a:noFill/>
          <a:ln>
            <a:noFill/>
          </a:ln>
        </p:spPr>
      </p:pic>
      <p:sp>
        <p:nvSpPr>
          <p:cNvPr id="4" name="Google Shape;377;p6">
            <a:extLst>
              <a:ext uri="{FF2B5EF4-FFF2-40B4-BE49-F238E27FC236}">
                <a16:creationId xmlns:a16="http://schemas.microsoft.com/office/drawing/2014/main" id="{75648597-162A-5C73-7F10-F0887E1A7351}"/>
              </a:ext>
            </a:extLst>
          </p:cNvPr>
          <p:cNvSpPr/>
          <p:nvPr/>
        </p:nvSpPr>
        <p:spPr>
          <a:xfrm>
            <a:off x="1551273" y="1317317"/>
            <a:ext cx="8818997" cy="4431942"/>
          </a:xfrm>
          <a:prstGeom prst="rect">
            <a:avLst/>
          </a:prstGeom>
          <a:noFill/>
          <a:ln>
            <a:noFill/>
          </a:ln>
        </p:spPr>
        <p:txBody>
          <a:bodyPr spcFirstLastPara="1" wrap="square" lIns="91425" tIns="45700" rIns="91425" bIns="45700" anchor="t" anchorCtr="0">
            <a:spAutoFit/>
          </a:bodyPr>
          <a:lstStyle/>
          <a:p>
            <a:pPr marL="285735" indent="-285735" algn="just">
              <a:buClr>
                <a:srgbClr val="385623"/>
              </a:buClr>
              <a:buSzPts val="1600"/>
              <a:buFont typeface="Arial" panose="020B0604020202020204" pitchFamily="34" charset="0"/>
              <a:buChar char="•"/>
            </a:pP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For outlier detection we used </a:t>
            </a:r>
            <a:r>
              <a:rPr lang="en-US" sz="1800" b="1" dirty="0">
                <a:solidFill>
                  <a:schemeClr val="tx1"/>
                </a:solidFill>
                <a:latin typeface="Times New Roman" panose="02020603050405020304" pitchFamily="18" charset="0"/>
                <a:ea typeface="Verdana"/>
                <a:cs typeface="Times New Roman" panose="02020603050405020304" pitchFamily="18" charset="0"/>
                <a:sym typeface="Verdana"/>
              </a:rPr>
              <a:t>Boxplot </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method.</a:t>
            </a:r>
          </a:p>
          <a:p>
            <a:pPr marL="285735" indent="-285735" algn="just">
              <a:buClr>
                <a:srgbClr val="385623"/>
              </a:buClr>
              <a:buSzPts val="1600"/>
              <a:buFont typeface="Arial" panose="020B0604020202020204" pitchFamily="34" charset="0"/>
              <a:buChar char="•"/>
            </a:pPr>
            <a:endParaRPr lang="en-US" sz="1800" baseline="30000" dirty="0">
              <a:solidFill>
                <a:schemeClr val="tx1"/>
              </a:solidFill>
              <a:latin typeface="Times New Roman" panose="02020603050405020304" pitchFamily="18" charset="0"/>
              <a:ea typeface="Verdana"/>
              <a:cs typeface="Times New Roman" panose="02020603050405020304" pitchFamily="18" charset="0"/>
              <a:sym typeface="Verdana"/>
            </a:endParaRPr>
          </a:p>
          <a:p>
            <a:pPr marL="285735" indent="-285735" algn="just">
              <a:buClr>
                <a:srgbClr val="385623"/>
              </a:buClr>
              <a:buSzPts val="1600"/>
              <a:buFont typeface="Arial" panose="020B0604020202020204" pitchFamily="34" charset="0"/>
              <a:buChar char="•"/>
            </a:pPr>
            <a:endParaRPr lang="en-US" sz="1800" dirty="0">
              <a:solidFill>
                <a:schemeClr val="tx1"/>
              </a:solidFill>
              <a:latin typeface="Times New Roman" panose="02020603050405020304" pitchFamily="18" charset="0"/>
              <a:ea typeface="Verdana"/>
              <a:cs typeface="Times New Roman" panose="02020603050405020304" pitchFamily="18" charset="0"/>
              <a:sym typeface="Verdana"/>
            </a:endParaRPr>
          </a:p>
          <a:p>
            <a:pPr marL="285735" indent="-285735" algn="just">
              <a:buClr>
                <a:srgbClr val="385623"/>
              </a:buClr>
              <a:buSzPts val="1600"/>
              <a:buFont typeface="Arial" panose="020B0604020202020204" pitchFamily="34" charset="0"/>
              <a:buChar char="•"/>
            </a:pP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1</a:t>
            </a:r>
            <a:r>
              <a:rPr lang="en-US" sz="1800" baseline="30000" dirty="0">
                <a:solidFill>
                  <a:schemeClr val="tx1"/>
                </a:solidFill>
                <a:latin typeface="Times New Roman" panose="02020603050405020304" pitchFamily="18" charset="0"/>
                <a:ea typeface="Verdana"/>
                <a:cs typeface="Times New Roman" panose="02020603050405020304" pitchFamily="18" charset="0"/>
                <a:sym typeface="Verdana"/>
              </a:rPr>
              <a:t>st</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 we find out 1</a:t>
            </a:r>
            <a:r>
              <a:rPr lang="en-US" sz="1800" baseline="30000" dirty="0">
                <a:solidFill>
                  <a:schemeClr val="tx1"/>
                </a:solidFill>
                <a:latin typeface="Times New Roman" panose="02020603050405020304" pitchFamily="18" charset="0"/>
                <a:ea typeface="Verdana"/>
                <a:cs typeface="Times New Roman" panose="02020603050405020304" pitchFamily="18" charset="0"/>
                <a:sym typeface="Verdana"/>
              </a:rPr>
              <a:t>st</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 quartile and 3</a:t>
            </a:r>
            <a:r>
              <a:rPr lang="en-US" sz="1800" baseline="30000" dirty="0">
                <a:solidFill>
                  <a:schemeClr val="tx1"/>
                </a:solidFill>
                <a:latin typeface="Times New Roman" panose="02020603050405020304" pitchFamily="18" charset="0"/>
                <a:ea typeface="Verdana"/>
                <a:cs typeface="Times New Roman" panose="02020603050405020304" pitchFamily="18" charset="0"/>
                <a:sym typeface="Verdana"/>
              </a:rPr>
              <a:t>rd</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 quartile values </a:t>
            </a:r>
            <a:r>
              <a:rPr lang="en-US" sz="1800" dirty="0" err="1">
                <a:solidFill>
                  <a:schemeClr val="tx1"/>
                </a:solidFill>
                <a:latin typeface="Times New Roman" panose="02020603050405020304" pitchFamily="18" charset="0"/>
                <a:ea typeface="Verdana"/>
                <a:cs typeface="Times New Roman" panose="02020603050405020304" pitchFamily="18" charset="0"/>
                <a:sym typeface="Verdana"/>
              </a:rPr>
              <a:t>ie</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 </a:t>
            </a:r>
            <a:r>
              <a:rPr lang="en-US" sz="1800" b="1" dirty="0">
                <a:solidFill>
                  <a:schemeClr val="tx1"/>
                </a:solidFill>
                <a:latin typeface="Times New Roman" panose="02020603050405020304" pitchFamily="18" charset="0"/>
                <a:ea typeface="Verdana"/>
                <a:cs typeface="Times New Roman" panose="02020603050405020304" pitchFamily="18" charset="0"/>
                <a:sym typeface="Verdana"/>
              </a:rPr>
              <a:t>Q1 = 4907, Q3 = 6252 </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and </a:t>
            </a:r>
            <a:r>
              <a:rPr lang="en-US" sz="1800" b="1" dirty="0">
                <a:solidFill>
                  <a:schemeClr val="tx1"/>
                </a:solidFill>
                <a:latin typeface="Times New Roman" panose="02020603050405020304" pitchFamily="18" charset="0"/>
                <a:ea typeface="Verdana"/>
                <a:cs typeface="Times New Roman" panose="02020603050405020304" pitchFamily="18" charset="0"/>
                <a:sym typeface="Verdana"/>
              </a:rPr>
              <a:t>IQR = 1345.</a:t>
            </a:r>
          </a:p>
          <a:p>
            <a:pPr marL="285735" indent="-285735" algn="just">
              <a:buClr>
                <a:srgbClr val="385623"/>
              </a:buClr>
              <a:buSzPts val="1600"/>
              <a:buFont typeface="Arial" panose="020B0604020202020204" pitchFamily="34" charset="0"/>
              <a:buChar char="•"/>
            </a:pPr>
            <a:endParaRPr lang="en-US" sz="1800" b="1" dirty="0">
              <a:solidFill>
                <a:schemeClr val="tx1"/>
              </a:solidFill>
              <a:latin typeface="Times New Roman" panose="02020603050405020304" pitchFamily="18" charset="0"/>
              <a:ea typeface="Verdana"/>
              <a:cs typeface="Times New Roman" panose="02020603050405020304" pitchFamily="18" charset="0"/>
              <a:sym typeface="Verdana"/>
            </a:endParaRPr>
          </a:p>
          <a:p>
            <a:pPr marL="285735" indent="-285735" algn="just">
              <a:buClr>
                <a:srgbClr val="385623"/>
              </a:buClr>
              <a:buSzPts val="1600"/>
              <a:buFont typeface="Arial" panose="020B0604020202020204" pitchFamily="34" charset="0"/>
              <a:buChar char="•"/>
            </a:pP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Then we use formula to find value of last lower extreme outlier and first upper extreme outlier. The formula is,	</a:t>
            </a:r>
          </a:p>
          <a:p>
            <a:pPr lvl="2" algn="just">
              <a:buClr>
                <a:srgbClr val="385623"/>
              </a:buClr>
              <a:buSzPts val="1600"/>
            </a:pP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	</a:t>
            </a:r>
            <a:r>
              <a:rPr lang="en-US" sz="1800" b="1" dirty="0">
                <a:solidFill>
                  <a:schemeClr val="tx1"/>
                </a:solidFill>
                <a:latin typeface="Times New Roman" panose="02020603050405020304" pitchFamily="18" charset="0"/>
                <a:ea typeface="Verdana"/>
                <a:cs typeface="Times New Roman" panose="02020603050405020304" pitchFamily="18" charset="0"/>
                <a:sym typeface="Verdana"/>
              </a:rPr>
              <a:t>low outlier = Q1 – 1.5 * IQR</a:t>
            </a:r>
          </a:p>
          <a:p>
            <a:pPr lvl="2" algn="just">
              <a:buClr>
                <a:srgbClr val="385623"/>
              </a:buClr>
              <a:buSzPts val="1600"/>
            </a:pPr>
            <a:r>
              <a:rPr lang="en-US" sz="1800" b="1" dirty="0">
                <a:solidFill>
                  <a:schemeClr val="tx1"/>
                </a:solidFill>
                <a:latin typeface="Times New Roman" panose="02020603050405020304" pitchFamily="18" charset="0"/>
                <a:ea typeface="Verdana"/>
                <a:cs typeface="Times New Roman" panose="02020603050405020304" pitchFamily="18" charset="0"/>
                <a:sym typeface="Verdana"/>
              </a:rPr>
              <a:t>	high outlier = Q3 + 1.5 * IQR</a:t>
            </a:r>
          </a:p>
          <a:p>
            <a:pPr marL="285735" lvl="2" indent="-285735" algn="just">
              <a:buClr>
                <a:srgbClr val="385623"/>
              </a:buClr>
              <a:buSzPts val="1600"/>
              <a:buFont typeface="Arial" panose="020B0604020202020204" pitchFamily="34" charset="0"/>
              <a:buChar char="•"/>
            </a:pPr>
            <a:endParaRPr lang="en-US" sz="1800" dirty="0">
              <a:solidFill>
                <a:schemeClr val="tx1"/>
              </a:solidFill>
              <a:latin typeface="Times New Roman" panose="02020603050405020304" pitchFamily="18" charset="0"/>
              <a:ea typeface="Verdana"/>
              <a:cs typeface="Times New Roman" panose="02020603050405020304" pitchFamily="18" charset="0"/>
              <a:sym typeface="Verdana"/>
            </a:endParaRPr>
          </a:p>
          <a:p>
            <a:pPr marL="285735" lvl="2" indent="-285735" algn="just">
              <a:buClr>
                <a:srgbClr val="385623"/>
              </a:buClr>
              <a:buSzPts val="1600"/>
              <a:buFont typeface="Arial" panose="020B0604020202020204" pitchFamily="34" charset="0"/>
              <a:buChar char="•"/>
            </a:pP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Then we replace values of low outlier and high outlier with </a:t>
            </a:r>
            <a:r>
              <a:rPr lang="en-US" sz="1800" b="1" dirty="0">
                <a:solidFill>
                  <a:schemeClr val="tx1"/>
                </a:solidFill>
                <a:latin typeface="Times New Roman" panose="02020603050405020304" pitchFamily="18" charset="0"/>
                <a:ea typeface="Verdana"/>
                <a:cs typeface="Times New Roman" panose="02020603050405020304" pitchFamily="18" charset="0"/>
                <a:sym typeface="Verdana"/>
              </a:rPr>
              <a:t>Mean</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 of dataset.</a:t>
            </a:r>
          </a:p>
          <a:p>
            <a:pPr marL="285735" lvl="2" indent="-285735" algn="just">
              <a:buClr>
                <a:srgbClr val="385623"/>
              </a:buClr>
              <a:buSzPts val="1600"/>
              <a:buFont typeface="Arial" panose="020B0604020202020204" pitchFamily="34" charset="0"/>
              <a:buChar char="•"/>
            </a:pPr>
            <a:endParaRPr lang="en-US" sz="1800" dirty="0">
              <a:solidFill>
                <a:schemeClr val="tx1"/>
              </a:solidFill>
              <a:latin typeface="Times New Roman" panose="02020603050405020304" pitchFamily="18" charset="0"/>
              <a:ea typeface="Verdana"/>
              <a:cs typeface="Times New Roman" panose="02020603050405020304" pitchFamily="18" charset="0"/>
              <a:sym typeface="Verdana"/>
            </a:endParaRPr>
          </a:p>
          <a:p>
            <a:pPr marL="285735" lvl="2" indent="-285735" algn="just">
              <a:buClr>
                <a:srgbClr val="385623"/>
              </a:buClr>
              <a:buSzPts val="1600"/>
              <a:buFont typeface="Arial" panose="020B0604020202020204" pitchFamily="34" charset="0"/>
              <a:buChar char="•"/>
            </a:pP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We find </a:t>
            </a:r>
            <a:r>
              <a:rPr lang="en-US" sz="1800" b="1" dirty="0">
                <a:solidFill>
                  <a:schemeClr val="tx1"/>
                </a:solidFill>
                <a:latin typeface="Times New Roman" panose="02020603050405020304" pitchFamily="18" charset="0"/>
                <a:ea typeface="Verdana"/>
                <a:cs typeface="Times New Roman" panose="02020603050405020304" pitchFamily="18" charset="0"/>
                <a:sym typeface="Verdana"/>
              </a:rPr>
              <a:t>Total of 703 outliers </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out of which </a:t>
            </a:r>
            <a:r>
              <a:rPr lang="en-US" sz="1800" b="1" dirty="0">
                <a:solidFill>
                  <a:schemeClr val="tx1"/>
                </a:solidFill>
                <a:latin typeface="Times New Roman" panose="02020603050405020304" pitchFamily="18" charset="0"/>
                <a:ea typeface="Verdana"/>
                <a:cs typeface="Times New Roman" panose="02020603050405020304" pitchFamily="18" charset="0"/>
                <a:sym typeface="Verdana"/>
              </a:rPr>
              <a:t>10 </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are on lower extreme and remaining </a:t>
            </a:r>
            <a:r>
              <a:rPr lang="en-US" sz="1800" b="1" dirty="0">
                <a:solidFill>
                  <a:schemeClr val="tx1"/>
                </a:solidFill>
                <a:latin typeface="Times New Roman" panose="02020603050405020304" pitchFamily="18" charset="0"/>
                <a:ea typeface="Verdana"/>
                <a:cs typeface="Times New Roman" panose="02020603050405020304" pitchFamily="18" charset="0"/>
                <a:sym typeface="Verdana"/>
              </a:rPr>
              <a:t>693 </a:t>
            </a:r>
            <a:r>
              <a:rPr lang="en-US" sz="1800" dirty="0">
                <a:solidFill>
                  <a:schemeClr val="tx1"/>
                </a:solidFill>
                <a:latin typeface="Times New Roman" panose="02020603050405020304" pitchFamily="18" charset="0"/>
                <a:ea typeface="Verdana"/>
                <a:cs typeface="Times New Roman" panose="02020603050405020304" pitchFamily="18" charset="0"/>
                <a:sym typeface="Verdana"/>
              </a:rPr>
              <a:t>are on upper extreme.</a:t>
            </a:r>
          </a:p>
          <a:p>
            <a:pPr lvl="2" algn="just">
              <a:buClr>
                <a:srgbClr val="385623"/>
              </a:buClr>
              <a:buSzPts val="1600"/>
            </a:pPr>
            <a:endParaRPr lang="en-US" sz="1800" dirty="0">
              <a:solidFill>
                <a:schemeClr val="tx1"/>
              </a:solidFill>
              <a:latin typeface="Times New Roman" panose="02020603050405020304" pitchFamily="18" charset="0"/>
              <a:ea typeface="Verdana"/>
              <a:cs typeface="Times New Roman" panose="02020603050405020304" pitchFamily="18" charset="0"/>
              <a:sym typeface="Verdana"/>
            </a:endParaRPr>
          </a:p>
        </p:txBody>
      </p:sp>
    </p:spTree>
    <p:extLst>
      <p:ext uri="{BB962C8B-B14F-4D97-AF65-F5344CB8AC3E}">
        <p14:creationId xmlns:p14="http://schemas.microsoft.com/office/powerpoint/2010/main" val="982429622"/>
      </p:ext>
    </p:extLst>
  </p:cSld>
  <p:clrMapOvr>
    <a:masterClrMapping/>
  </p:clrMapOvr>
</p:sld>
</file>

<file path=ppt/theme/theme1.xml><?xml version="1.0" encoding="utf-8"?>
<a:theme xmlns:a="http://schemas.openxmlformats.org/drawingml/2006/main" name="Theme2">
  <a:themeElements>
    <a:clrScheme name="">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1655</TotalTime>
  <Words>1827</Words>
  <Application>Microsoft Office PowerPoint</Application>
  <PresentationFormat>Widescreen</PresentationFormat>
  <Paragraphs>212</Paragraphs>
  <Slides>37</Slides>
  <Notes>32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37</vt:i4>
      </vt:variant>
    </vt:vector>
  </HeadingPairs>
  <TitlesOfParts>
    <vt:vector size="45" baseType="lpstr">
      <vt:lpstr>Noto Sans Symbols</vt:lpstr>
      <vt:lpstr>Calibri</vt:lpstr>
      <vt:lpstr>Wingdings</vt:lpstr>
      <vt:lpstr>Arial</vt:lpstr>
      <vt:lpstr>Calibri Light</vt:lpstr>
      <vt:lpstr>Times New Roman</vt:lpstr>
      <vt:lpstr>Theme2</vt:lpstr>
      <vt:lpstr>Office Theme</vt:lpstr>
      <vt:lpstr>PowerPoint Presentation</vt:lpstr>
      <vt:lpstr>PowerPoint Presentation</vt:lpstr>
      <vt:lpstr>PowerPoint Presentation</vt:lpstr>
      <vt:lpstr>PowerPoint Presentation</vt:lpstr>
      <vt:lpstr>PowerPoint Presentation</vt:lpstr>
      <vt:lpstr>Histogram :</vt:lpstr>
      <vt:lpstr>Boxplots :</vt:lpstr>
      <vt:lpstr>PowerPoint Presentation</vt:lpstr>
      <vt:lpstr>PowerPoint Presentation</vt:lpstr>
      <vt:lpstr>PowerPoint Presentation</vt:lpstr>
      <vt:lpstr>ECDF of energy Consumption :</vt:lpstr>
      <vt:lpstr>Monthly Consumption across years :</vt:lpstr>
      <vt:lpstr>Monthly energy consumption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Gonala, Shirish</dc:creator>
  <cp:lastModifiedBy>PRASH</cp:lastModifiedBy>
  <cp:revision>111</cp:revision>
  <dcterms:created xsi:type="dcterms:W3CDTF">2012-08-17T07:00:49Z</dcterms:created>
  <dcterms:modified xsi:type="dcterms:W3CDTF">2023-04-18T18:59:11Z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